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301"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 id="296" r:id="rId36"/>
    <p:sldId id="297" r:id="rId37"/>
    <p:sldId id="298" r:id="rId38"/>
    <p:sldId id="299" r:id="rId39"/>
    <p:sldId id="300"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7" d="100"/>
          <a:sy n="57" d="100"/>
        </p:scale>
        <p:origin x="696"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D42B6-E8D0-459B-967F-3F0904B9071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169B1EB-2EDA-470F-8BFE-E371B71F3D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AF624DD-44E0-44A9-A323-953E3E9896F6}"/>
              </a:ext>
            </a:extLst>
          </p:cNvPr>
          <p:cNvSpPr>
            <a:spLocks noGrp="1"/>
          </p:cNvSpPr>
          <p:nvPr>
            <p:ph type="dt" sz="half" idx="10"/>
          </p:nvPr>
        </p:nvSpPr>
        <p:spPr/>
        <p:txBody>
          <a:bodyPr/>
          <a:lstStyle/>
          <a:p>
            <a:fld id="{D262AC3D-140D-4098-9CFC-F00AC031E40A}" type="datetimeFigureOut">
              <a:rPr lang="en-US" smtClean="0"/>
              <a:t>6/3/2020</a:t>
            </a:fld>
            <a:endParaRPr lang="en-US"/>
          </a:p>
        </p:txBody>
      </p:sp>
      <p:sp>
        <p:nvSpPr>
          <p:cNvPr id="5" name="Footer Placeholder 4">
            <a:extLst>
              <a:ext uri="{FF2B5EF4-FFF2-40B4-BE49-F238E27FC236}">
                <a16:creationId xmlns:a16="http://schemas.microsoft.com/office/drawing/2014/main" id="{7A192274-E5F9-4A40-9E90-72D4355E94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84F35-4018-4E34-B9F9-D22302CB6B10}"/>
              </a:ext>
            </a:extLst>
          </p:cNvPr>
          <p:cNvSpPr>
            <a:spLocks noGrp="1"/>
          </p:cNvSpPr>
          <p:nvPr>
            <p:ph type="sldNum" sz="quarter" idx="12"/>
          </p:nvPr>
        </p:nvSpPr>
        <p:spPr/>
        <p:txBody>
          <a:bodyPr/>
          <a:lstStyle/>
          <a:p>
            <a:fld id="{F546BC79-498A-4F6B-8196-3D993FF37DFE}" type="slidenum">
              <a:rPr lang="en-US" smtClean="0"/>
              <a:t>‹#›</a:t>
            </a:fld>
            <a:endParaRPr lang="en-US"/>
          </a:p>
        </p:txBody>
      </p:sp>
    </p:spTree>
    <p:extLst>
      <p:ext uri="{BB962C8B-B14F-4D97-AF65-F5344CB8AC3E}">
        <p14:creationId xmlns:p14="http://schemas.microsoft.com/office/powerpoint/2010/main" val="1218011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0BA04-769B-49D4-9788-5CE8FC30157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159113-A808-46F4-81B5-15AEC3A857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9484D9-2684-478B-BF27-C7D890A09E36}"/>
              </a:ext>
            </a:extLst>
          </p:cNvPr>
          <p:cNvSpPr>
            <a:spLocks noGrp="1"/>
          </p:cNvSpPr>
          <p:nvPr>
            <p:ph type="dt" sz="half" idx="10"/>
          </p:nvPr>
        </p:nvSpPr>
        <p:spPr/>
        <p:txBody>
          <a:bodyPr/>
          <a:lstStyle/>
          <a:p>
            <a:fld id="{D262AC3D-140D-4098-9CFC-F00AC031E40A}" type="datetimeFigureOut">
              <a:rPr lang="en-US" smtClean="0"/>
              <a:t>6/3/2020</a:t>
            </a:fld>
            <a:endParaRPr lang="en-US"/>
          </a:p>
        </p:txBody>
      </p:sp>
      <p:sp>
        <p:nvSpPr>
          <p:cNvPr id="5" name="Footer Placeholder 4">
            <a:extLst>
              <a:ext uri="{FF2B5EF4-FFF2-40B4-BE49-F238E27FC236}">
                <a16:creationId xmlns:a16="http://schemas.microsoft.com/office/drawing/2014/main" id="{35CF3F40-AE18-4D52-91B7-06DB465C0A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61D29C-4BA5-48E5-AA5B-A2A75FE893DC}"/>
              </a:ext>
            </a:extLst>
          </p:cNvPr>
          <p:cNvSpPr>
            <a:spLocks noGrp="1"/>
          </p:cNvSpPr>
          <p:nvPr>
            <p:ph type="sldNum" sz="quarter" idx="12"/>
          </p:nvPr>
        </p:nvSpPr>
        <p:spPr/>
        <p:txBody>
          <a:bodyPr/>
          <a:lstStyle/>
          <a:p>
            <a:fld id="{F546BC79-498A-4F6B-8196-3D993FF37DFE}" type="slidenum">
              <a:rPr lang="en-US" smtClean="0"/>
              <a:t>‹#›</a:t>
            </a:fld>
            <a:endParaRPr lang="en-US"/>
          </a:p>
        </p:txBody>
      </p:sp>
    </p:spTree>
    <p:extLst>
      <p:ext uri="{BB962C8B-B14F-4D97-AF65-F5344CB8AC3E}">
        <p14:creationId xmlns:p14="http://schemas.microsoft.com/office/powerpoint/2010/main" val="3860790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475A4A-339C-4BDD-8301-C368544F99C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CB07210-1B80-4E4E-982D-1695336454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B53B04-07A3-44A7-8929-63ABC7045CD8}"/>
              </a:ext>
            </a:extLst>
          </p:cNvPr>
          <p:cNvSpPr>
            <a:spLocks noGrp="1"/>
          </p:cNvSpPr>
          <p:nvPr>
            <p:ph type="dt" sz="half" idx="10"/>
          </p:nvPr>
        </p:nvSpPr>
        <p:spPr/>
        <p:txBody>
          <a:bodyPr/>
          <a:lstStyle/>
          <a:p>
            <a:fld id="{D262AC3D-140D-4098-9CFC-F00AC031E40A}" type="datetimeFigureOut">
              <a:rPr lang="en-US" smtClean="0"/>
              <a:t>6/3/2020</a:t>
            </a:fld>
            <a:endParaRPr lang="en-US"/>
          </a:p>
        </p:txBody>
      </p:sp>
      <p:sp>
        <p:nvSpPr>
          <p:cNvPr id="5" name="Footer Placeholder 4">
            <a:extLst>
              <a:ext uri="{FF2B5EF4-FFF2-40B4-BE49-F238E27FC236}">
                <a16:creationId xmlns:a16="http://schemas.microsoft.com/office/drawing/2014/main" id="{E613A2B3-E702-4638-B5AA-9B9C4F65A8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0247C9-FDE7-4325-B914-21E88668A582}"/>
              </a:ext>
            </a:extLst>
          </p:cNvPr>
          <p:cNvSpPr>
            <a:spLocks noGrp="1"/>
          </p:cNvSpPr>
          <p:nvPr>
            <p:ph type="sldNum" sz="quarter" idx="12"/>
          </p:nvPr>
        </p:nvSpPr>
        <p:spPr/>
        <p:txBody>
          <a:bodyPr/>
          <a:lstStyle/>
          <a:p>
            <a:fld id="{F546BC79-498A-4F6B-8196-3D993FF37DFE}" type="slidenum">
              <a:rPr lang="en-US" smtClean="0"/>
              <a:t>‹#›</a:t>
            </a:fld>
            <a:endParaRPr lang="en-US"/>
          </a:p>
        </p:txBody>
      </p:sp>
    </p:spTree>
    <p:extLst>
      <p:ext uri="{BB962C8B-B14F-4D97-AF65-F5344CB8AC3E}">
        <p14:creationId xmlns:p14="http://schemas.microsoft.com/office/powerpoint/2010/main" val="3760615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1FFB7-7BC0-4BB9-9EA7-870E68D93D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4D72D7-38EE-40F9-8579-667CD87244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E7E039-F766-41E8-8EF7-F10AF27142CF}"/>
              </a:ext>
            </a:extLst>
          </p:cNvPr>
          <p:cNvSpPr>
            <a:spLocks noGrp="1"/>
          </p:cNvSpPr>
          <p:nvPr>
            <p:ph type="dt" sz="half" idx="10"/>
          </p:nvPr>
        </p:nvSpPr>
        <p:spPr/>
        <p:txBody>
          <a:bodyPr/>
          <a:lstStyle/>
          <a:p>
            <a:fld id="{D262AC3D-140D-4098-9CFC-F00AC031E40A}" type="datetimeFigureOut">
              <a:rPr lang="en-US" smtClean="0"/>
              <a:t>6/3/2020</a:t>
            </a:fld>
            <a:endParaRPr lang="en-US"/>
          </a:p>
        </p:txBody>
      </p:sp>
      <p:sp>
        <p:nvSpPr>
          <p:cNvPr id="5" name="Footer Placeholder 4">
            <a:extLst>
              <a:ext uri="{FF2B5EF4-FFF2-40B4-BE49-F238E27FC236}">
                <a16:creationId xmlns:a16="http://schemas.microsoft.com/office/drawing/2014/main" id="{AB7BDD79-878B-4762-A00F-07CF7551FF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77C523-1D4C-4708-A688-F9570CC34AF0}"/>
              </a:ext>
            </a:extLst>
          </p:cNvPr>
          <p:cNvSpPr>
            <a:spLocks noGrp="1"/>
          </p:cNvSpPr>
          <p:nvPr>
            <p:ph type="sldNum" sz="quarter" idx="12"/>
          </p:nvPr>
        </p:nvSpPr>
        <p:spPr/>
        <p:txBody>
          <a:bodyPr/>
          <a:lstStyle/>
          <a:p>
            <a:fld id="{F546BC79-498A-4F6B-8196-3D993FF37DFE}" type="slidenum">
              <a:rPr lang="en-US" smtClean="0"/>
              <a:t>‹#›</a:t>
            </a:fld>
            <a:endParaRPr lang="en-US"/>
          </a:p>
        </p:txBody>
      </p:sp>
    </p:spTree>
    <p:extLst>
      <p:ext uri="{BB962C8B-B14F-4D97-AF65-F5344CB8AC3E}">
        <p14:creationId xmlns:p14="http://schemas.microsoft.com/office/powerpoint/2010/main" val="1205832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76D75-E8D9-4880-AFA9-6516182FF6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F156704-8BEB-4804-A79D-9216D86482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693A0C-6ECB-4DCC-B3BF-BC4B4E923875}"/>
              </a:ext>
            </a:extLst>
          </p:cNvPr>
          <p:cNvSpPr>
            <a:spLocks noGrp="1"/>
          </p:cNvSpPr>
          <p:nvPr>
            <p:ph type="dt" sz="half" idx="10"/>
          </p:nvPr>
        </p:nvSpPr>
        <p:spPr/>
        <p:txBody>
          <a:bodyPr/>
          <a:lstStyle/>
          <a:p>
            <a:fld id="{D262AC3D-140D-4098-9CFC-F00AC031E40A}" type="datetimeFigureOut">
              <a:rPr lang="en-US" smtClean="0"/>
              <a:t>6/3/2020</a:t>
            </a:fld>
            <a:endParaRPr lang="en-US"/>
          </a:p>
        </p:txBody>
      </p:sp>
      <p:sp>
        <p:nvSpPr>
          <p:cNvPr id="5" name="Footer Placeholder 4">
            <a:extLst>
              <a:ext uri="{FF2B5EF4-FFF2-40B4-BE49-F238E27FC236}">
                <a16:creationId xmlns:a16="http://schemas.microsoft.com/office/drawing/2014/main" id="{C1F0CE16-FF83-4F3A-84B8-561FB6C563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E3CBCF-AE13-4C40-B8E0-DCDE62C90A24}"/>
              </a:ext>
            </a:extLst>
          </p:cNvPr>
          <p:cNvSpPr>
            <a:spLocks noGrp="1"/>
          </p:cNvSpPr>
          <p:nvPr>
            <p:ph type="sldNum" sz="quarter" idx="12"/>
          </p:nvPr>
        </p:nvSpPr>
        <p:spPr/>
        <p:txBody>
          <a:bodyPr/>
          <a:lstStyle/>
          <a:p>
            <a:fld id="{F546BC79-498A-4F6B-8196-3D993FF37DFE}" type="slidenum">
              <a:rPr lang="en-US" smtClean="0"/>
              <a:t>‹#›</a:t>
            </a:fld>
            <a:endParaRPr lang="en-US"/>
          </a:p>
        </p:txBody>
      </p:sp>
    </p:spTree>
    <p:extLst>
      <p:ext uri="{BB962C8B-B14F-4D97-AF65-F5344CB8AC3E}">
        <p14:creationId xmlns:p14="http://schemas.microsoft.com/office/powerpoint/2010/main" val="301266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DB099-77A0-42F4-9DE8-63D7BE5A4A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B66660-ADFA-446E-A4D5-822FF7DFE49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40A7C1C-394B-4484-BECF-37418DDD82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F62962-B428-4A6E-8EAD-74E06D8A48F3}"/>
              </a:ext>
            </a:extLst>
          </p:cNvPr>
          <p:cNvSpPr>
            <a:spLocks noGrp="1"/>
          </p:cNvSpPr>
          <p:nvPr>
            <p:ph type="dt" sz="half" idx="10"/>
          </p:nvPr>
        </p:nvSpPr>
        <p:spPr/>
        <p:txBody>
          <a:bodyPr/>
          <a:lstStyle/>
          <a:p>
            <a:fld id="{D262AC3D-140D-4098-9CFC-F00AC031E40A}" type="datetimeFigureOut">
              <a:rPr lang="en-US" smtClean="0"/>
              <a:t>6/3/2020</a:t>
            </a:fld>
            <a:endParaRPr lang="en-US"/>
          </a:p>
        </p:txBody>
      </p:sp>
      <p:sp>
        <p:nvSpPr>
          <p:cNvPr id="6" name="Footer Placeholder 5">
            <a:extLst>
              <a:ext uri="{FF2B5EF4-FFF2-40B4-BE49-F238E27FC236}">
                <a16:creationId xmlns:a16="http://schemas.microsoft.com/office/drawing/2014/main" id="{63889D2E-70FC-4F39-9A4A-4EAE62BAF8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C1288D-3183-4ED2-9C96-0F51B9AD16B3}"/>
              </a:ext>
            </a:extLst>
          </p:cNvPr>
          <p:cNvSpPr>
            <a:spLocks noGrp="1"/>
          </p:cNvSpPr>
          <p:nvPr>
            <p:ph type="sldNum" sz="quarter" idx="12"/>
          </p:nvPr>
        </p:nvSpPr>
        <p:spPr/>
        <p:txBody>
          <a:bodyPr/>
          <a:lstStyle/>
          <a:p>
            <a:fld id="{F546BC79-498A-4F6B-8196-3D993FF37DFE}" type="slidenum">
              <a:rPr lang="en-US" smtClean="0"/>
              <a:t>‹#›</a:t>
            </a:fld>
            <a:endParaRPr lang="en-US"/>
          </a:p>
        </p:txBody>
      </p:sp>
    </p:spTree>
    <p:extLst>
      <p:ext uri="{BB962C8B-B14F-4D97-AF65-F5344CB8AC3E}">
        <p14:creationId xmlns:p14="http://schemas.microsoft.com/office/powerpoint/2010/main" val="2759914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64A3-0DC5-4723-8F4A-4A2EB4891AD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C47344-4F71-4D34-BD22-AE9DB6A7CB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ADA0F3-A19A-4A52-B46B-754D188F75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4DD277-BD28-476B-B81E-0566FC9068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56A7EA-6D99-4BEB-8823-B3C677D618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C13680-7284-4BF5-8F5C-20038357C832}"/>
              </a:ext>
            </a:extLst>
          </p:cNvPr>
          <p:cNvSpPr>
            <a:spLocks noGrp="1"/>
          </p:cNvSpPr>
          <p:nvPr>
            <p:ph type="dt" sz="half" idx="10"/>
          </p:nvPr>
        </p:nvSpPr>
        <p:spPr/>
        <p:txBody>
          <a:bodyPr/>
          <a:lstStyle/>
          <a:p>
            <a:fld id="{D262AC3D-140D-4098-9CFC-F00AC031E40A}" type="datetimeFigureOut">
              <a:rPr lang="en-US" smtClean="0"/>
              <a:t>6/3/2020</a:t>
            </a:fld>
            <a:endParaRPr lang="en-US"/>
          </a:p>
        </p:txBody>
      </p:sp>
      <p:sp>
        <p:nvSpPr>
          <p:cNvPr id="8" name="Footer Placeholder 7">
            <a:extLst>
              <a:ext uri="{FF2B5EF4-FFF2-40B4-BE49-F238E27FC236}">
                <a16:creationId xmlns:a16="http://schemas.microsoft.com/office/drawing/2014/main" id="{39DE815A-C7FE-4067-80C2-C3D00E5B4BC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AE6591-1F89-445B-B274-D95B946AF2C7}"/>
              </a:ext>
            </a:extLst>
          </p:cNvPr>
          <p:cNvSpPr>
            <a:spLocks noGrp="1"/>
          </p:cNvSpPr>
          <p:nvPr>
            <p:ph type="sldNum" sz="quarter" idx="12"/>
          </p:nvPr>
        </p:nvSpPr>
        <p:spPr/>
        <p:txBody>
          <a:bodyPr/>
          <a:lstStyle/>
          <a:p>
            <a:fld id="{F546BC79-498A-4F6B-8196-3D993FF37DFE}" type="slidenum">
              <a:rPr lang="en-US" smtClean="0"/>
              <a:t>‹#›</a:t>
            </a:fld>
            <a:endParaRPr lang="en-US"/>
          </a:p>
        </p:txBody>
      </p:sp>
    </p:spTree>
    <p:extLst>
      <p:ext uri="{BB962C8B-B14F-4D97-AF65-F5344CB8AC3E}">
        <p14:creationId xmlns:p14="http://schemas.microsoft.com/office/powerpoint/2010/main" val="2908242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F26ED-1434-41FC-83A1-322F9127017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B47EED-F08D-4310-9D4F-973688884B73}"/>
              </a:ext>
            </a:extLst>
          </p:cNvPr>
          <p:cNvSpPr>
            <a:spLocks noGrp="1"/>
          </p:cNvSpPr>
          <p:nvPr>
            <p:ph type="dt" sz="half" idx="10"/>
          </p:nvPr>
        </p:nvSpPr>
        <p:spPr/>
        <p:txBody>
          <a:bodyPr/>
          <a:lstStyle/>
          <a:p>
            <a:fld id="{D262AC3D-140D-4098-9CFC-F00AC031E40A}" type="datetimeFigureOut">
              <a:rPr lang="en-US" smtClean="0"/>
              <a:t>6/3/2020</a:t>
            </a:fld>
            <a:endParaRPr lang="en-US"/>
          </a:p>
        </p:txBody>
      </p:sp>
      <p:sp>
        <p:nvSpPr>
          <p:cNvPr id="4" name="Footer Placeholder 3">
            <a:extLst>
              <a:ext uri="{FF2B5EF4-FFF2-40B4-BE49-F238E27FC236}">
                <a16:creationId xmlns:a16="http://schemas.microsoft.com/office/drawing/2014/main" id="{7EA2750E-2EB4-4661-B9A9-6C3E8F5AA3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7DA0EA0-C8DB-4643-8D0D-0F45CC2A2BC0}"/>
              </a:ext>
            </a:extLst>
          </p:cNvPr>
          <p:cNvSpPr>
            <a:spLocks noGrp="1"/>
          </p:cNvSpPr>
          <p:nvPr>
            <p:ph type="sldNum" sz="quarter" idx="12"/>
          </p:nvPr>
        </p:nvSpPr>
        <p:spPr/>
        <p:txBody>
          <a:bodyPr/>
          <a:lstStyle/>
          <a:p>
            <a:fld id="{F546BC79-498A-4F6B-8196-3D993FF37DFE}" type="slidenum">
              <a:rPr lang="en-US" smtClean="0"/>
              <a:t>‹#›</a:t>
            </a:fld>
            <a:endParaRPr lang="en-US"/>
          </a:p>
        </p:txBody>
      </p:sp>
    </p:spTree>
    <p:extLst>
      <p:ext uri="{BB962C8B-B14F-4D97-AF65-F5344CB8AC3E}">
        <p14:creationId xmlns:p14="http://schemas.microsoft.com/office/powerpoint/2010/main" val="2444236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915B63-05DE-4176-AEA9-FC60A69FD5B6}"/>
              </a:ext>
            </a:extLst>
          </p:cNvPr>
          <p:cNvSpPr>
            <a:spLocks noGrp="1"/>
          </p:cNvSpPr>
          <p:nvPr>
            <p:ph type="dt" sz="half" idx="10"/>
          </p:nvPr>
        </p:nvSpPr>
        <p:spPr/>
        <p:txBody>
          <a:bodyPr/>
          <a:lstStyle/>
          <a:p>
            <a:fld id="{D262AC3D-140D-4098-9CFC-F00AC031E40A}" type="datetimeFigureOut">
              <a:rPr lang="en-US" smtClean="0"/>
              <a:t>6/3/2020</a:t>
            </a:fld>
            <a:endParaRPr lang="en-US"/>
          </a:p>
        </p:txBody>
      </p:sp>
      <p:sp>
        <p:nvSpPr>
          <p:cNvPr id="3" name="Footer Placeholder 2">
            <a:extLst>
              <a:ext uri="{FF2B5EF4-FFF2-40B4-BE49-F238E27FC236}">
                <a16:creationId xmlns:a16="http://schemas.microsoft.com/office/drawing/2014/main" id="{E234DC4E-9D4E-47E2-8B21-48DAC9685E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460A6F-D725-4BB2-999B-D627AFE249CB}"/>
              </a:ext>
            </a:extLst>
          </p:cNvPr>
          <p:cNvSpPr>
            <a:spLocks noGrp="1"/>
          </p:cNvSpPr>
          <p:nvPr>
            <p:ph type="sldNum" sz="quarter" idx="12"/>
          </p:nvPr>
        </p:nvSpPr>
        <p:spPr/>
        <p:txBody>
          <a:bodyPr/>
          <a:lstStyle/>
          <a:p>
            <a:fld id="{F546BC79-498A-4F6B-8196-3D993FF37DFE}" type="slidenum">
              <a:rPr lang="en-US" smtClean="0"/>
              <a:t>‹#›</a:t>
            </a:fld>
            <a:endParaRPr lang="en-US"/>
          </a:p>
        </p:txBody>
      </p:sp>
    </p:spTree>
    <p:extLst>
      <p:ext uri="{BB962C8B-B14F-4D97-AF65-F5344CB8AC3E}">
        <p14:creationId xmlns:p14="http://schemas.microsoft.com/office/powerpoint/2010/main" val="844855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3886A-0EF7-42C4-8B37-942A074863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5BE13D3-DD25-47B6-9A1C-CEBDA0A810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0D5E29-626C-4D64-B842-A3428A0208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B31483-94C3-4555-B07E-5C02BAA8E8E9}"/>
              </a:ext>
            </a:extLst>
          </p:cNvPr>
          <p:cNvSpPr>
            <a:spLocks noGrp="1"/>
          </p:cNvSpPr>
          <p:nvPr>
            <p:ph type="dt" sz="half" idx="10"/>
          </p:nvPr>
        </p:nvSpPr>
        <p:spPr/>
        <p:txBody>
          <a:bodyPr/>
          <a:lstStyle/>
          <a:p>
            <a:fld id="{D262AC3D-140D-4098-9CFC-F00AC031E40A}" type="datetimeFigureOut">
              <a:rPr lang="en-US" smtClean="0"/>
              <a:t>6/3/2020</a:t>
            </a:fld>
            <a:endParaRPr lang="en-US"/>
          </a:p>
        </p:txBody>
      </p:sp>
      <p:sp>
        <p:nvSpPr>
          <p:cNvPr id="6" name="Footer Placeholder 5">
            <a:extLst>
              <a:ext uri="{FF2B5EF4-FFF2-40B4-BE49-F238E27FC236}">
                <a16:creationId xmlns:a16="http://schemas.microsoft.com/office/drawing/2014/main" id="{31417E02-374A-41F9-B787-933BC0D3F1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7941FB-5C76-455C-A4D6-0371853CE1DE}"/>
              </a:ext>
            </a:extLst>
          </p:cNvPr>
          <p:cNvSpPr>
            <a:spLocks noGrp="1"/>
          </p:cNvSpPr>
          <p:nvPr>
            <p:ph type="sldNum" sz="quarter" idx="12"/>
          </p:nvPr>
        </p:nvSpPr>
        <p:spPr/>
        <p:txBody>
          <a:bodyPr/>
          <a:lstStyle/>
          <a:p>
            <a:fld id="{F546BC79-498A-4F6B-8196-3D993FF37DFE}" type="slidenum">
              <a:rPr lang="en-US" smtClean="0"/>
              <a:t>‹#›</a:t>
            </a:fld>
            <a:endParaRPr lang="en-US"/>
          </a:p>
        </p:txBody>
      </p:sp>
    </p:spTree>
    <p:extLst>
      <p:ext uri="{BB962C8B-B14F-4D97-AF65-F5344CB8AC3E}">
        <p14:creationId xmlns:p14="http://schemas.microsoft.com/office/powerpoint/2010/main" val="4140596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85A28-3E77-4613-BF27-C6B3BEBB44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29867A-2B92-4DB1-B13E-9215E857C2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2C5CDD8-2388-41E5-8FE8-B86F7CE330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48BC93-CDF1-43D4-B66D-A1ACFCB56001}"/>
              </a:ext>
            </a:extLst>
          </p:cNvPr>
          <p:cNvSpPr>
            <a:spLocks noGrp="1"/>
          </p:cNvSpPr>
          <p:nvPr>
            <p:ph type="dt" sz="half" idx="10"/>
          </p:nvPr>
        </p:nvSpPr>
        <p:spPr/>
        <p:txBody>
          <a:bodyPr/>
          <a:lstStyle/>
          <a:p>
            <a:fld id="{D262AC3D-140D-4098-9CFC-F00AC031E40A}" type="datetimeFigureOut">
              <a:rPr lang="en-US" smtClean="0"/>
              <a:t>6/3/2020</a:t>
            </a:fld>
            <a:endParaRPr lang="en-US"/>
          </a:p>
        </p:txBody>
      </p:sp>
      <p:sp>
        <p:nvSpPr>
          <p:cNvPr id="6" name="Footer Placeholder 5">
            <a:extLst>
              <a:ext uri="{FF2B5EF4-FFF2-40B4-BE49-F238E27FC236}">
                <a16:creationId xmlns:a16="http://schemas.microsoft.com/office/drawing/2014/main" id="{52191F66-224D-4CA6-9490-A3BF86B293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C49F1E-DD18-432A-BBE1-E92D362081B9}"/>
              </a:ext>
            </a:extLst>
          </p:cNvPr>
          <p:cNvSpPr>
            <a:spLocks noGrp="1"/>
          </p:cNvSpPr>
          <p:nvPr>
            <p:ph type="sldNum" sz="quarter" idx="12"/>
          </p:nvPr>
        </p:nvSpPr>
        <p:spPr/>
        <p:txBody>
          <a:bodyPr/>
          <a:lstStyle/>
          <a:p>
            <a:fld id="{F546BC79-498A-4F6B-8196-3D993FF37DFE}" type="slidenum">
              <a:rPr lang="en-US" smtClean="0"/>
              <a:t>‹#›</a:t>
            </a:fld>
            <a:endParaRPr lang="en-US"/>
          </a:p>
        </p:txBody>
      </p:sp>
    </p:spTree>
    <p:extLst>
      <p:ext uri="{BB962C8B-B14F-4D97-AF65-F5344CB8AC3E}">
        <p14:creationId xmlns:p14="http://schemas.microsoft.com/office/powerpoint/2010/main" val="700673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E06501-2D12-4E10-BE90-90D79BCFF2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13616D3-935D-460F-B57B-2A1DBA7CAB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A97373-018E-4E4F-9CC0-ECB9942D51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62AC3D-140D-4098-9CFC-F00AC031E40A}" type="datetimeFigureOut">
              <a:rPr lang="en-US" smtClean="0"/>
              <a:t>6/3/2020</a:t>
            </a:fld>
            <a:endParaRPr lang="en-US"/>
          </a:p>
        </p:txBody>
      </p:sp>
      <p:sp>
        <p:nvSpPr>
          <p:cNvPr id="5" name="Footer Placeholder 4">
            <a:extLst>
              <a:ext uri="{FF2B5EF4-FFF2-40B4-BE49-F238E27FC236}">
                <a16:creationId xmlns:a16="http://schemas.microsoft.com/office/drawing/2014/main" id="{FAF4B846-9A69-4B57-86B9-22DF951AF6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697D97E-1BD9-4E5C-9ACF-1A5D5A6C23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46BC79-498A-4F6B-8196-3D993FF37DFE}" type="slidenum">
              <a:rPr lang="en-US" smtClean="0"/>
              <a:t>‹#›</a:t>
            </a:fld>
            <a:endParaRPr lang="en-US"/>
          </a:p>
        </p:txBody>
      </p:sp>
    </p:spTree>
    <p:extLst>
      <p:ext uri="{BB962C8B-B14F-4D97-AF65-F5344CB8AC3E}">
        <p14:creationId xmlns:p14="http://schemas.microsoft.com/office/powerpoint/2010/main" val="4808293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24.xml"/><Relationship Id="rId18" Type="http://schemas.openxmlformats.org/officeDocument/2006/relationships/slide" Target="slide16.xml"/><Relationship Id="rId26" Type="http://schemas.openxmlformats.org/officeDocument/2006/relationships/slide" Target="slide9.xml"/><Relationship Id="rId39" Type="http://schemas.openxmlformats.org/officeDocument/2006/relationships/slide" Target="slide30.xml"/><Relationship Id="rId3" Type="http://schemas.openxmlformats.org/officeDocument/2006/relationships/slide" Target="slide4.xml"/><Relationship Id="rId21" Type="http://schemas.openxmlformats.org/officeDocument/2006/relationships/slide" Target="slide35.xml"/><Relationship Id="rId34" Type="http://schemas.openxmlformats.org/officeDocument/2006/relationships/slide" Target="slide11.xml"/><Relationship Id="rId7" Type="http://schemas.openxmlformats.org/officeDocument/2006/relationships/slide" Target="slide5.xml"/><Relationship Id="rId12" Type="http://schemas.openxmlformats.org/officeDocument/2006/relationships/slide" Target="slide33.xml"/><Relationship Id="rId17" Type="http://schemas.openxmlformats.org/officeDocument/2006/relationships/slide" Target="slide34.xml"/><Relationship Id="rId25" Type="http://schemas.openxmlformats.org/officeDocument/2006/relationships/slide" Target="slide36.xml"/><Relationship Id="rId33" Type="http://schemas.openxmlformats.org/officeDocument/2006/relationships/slide" Target="slide38.xml"/><Relationship Id="rId38" Type="http://schemas.openxmlformats.org/officeDocument/2006/relationships/slide" Target="slide39.xml"/><Relationship Id="rId2" Type="http://schemas.openxmlformats.org/officeDocument/2006/relationships/image" Target="../media/image2.png"/><Relationship Id="rId16" Type="http://schemas.openxmlformats.org/officeDocument/2006/relationships/slide" Target="slide25.xml"/><Relationship Id="rId20" Type="http://schemas.openxmlformats.org/officeDocument/2006/relationships/image" Target="../media/image3.png"/><Relationship Id="rId29" Type="http://schemas.openxmlformats.org/officeDocument/2006/relationships/slide" Target="slide37.xml"/><Relationship Id="rId1" Type="http://schemas.openxmlformats.org/officeDocument/2006/relationships/slideLayout" Target="../slideLayouts/slideLayout2.xml"/><Relationship Id="rId6" Type="http://schemas.openxmlformats.org/officeDocument/2006/relationships/slide" Target="slide22.xml"/><Relationship Id="rId11" Type="http://schemas.openxmlformats.org/officeDocument/2006/relationships/slide" Target="slide6.xml"/><Relationship Id="rId24" Type="http://schemas.openxmlformats.org/officeDocument/2006/relationships/slide" Target="slide27.xml"/><Relationship Id="rId32" Type="http://schemas.openxmlformats.org/officeDocument/2006/relationships/slide" Target="slide29.xml"/><Relationship Id="rId37" Type="http://schemas.openxmlformats.org/officeDocument/2006/relationships/slide" Target="slide21.xml"/><Relationship Id="rId5" Type="http://schemas.openxmlformats.org/officeDocument/2006/relationships/slide" Target="slide31.xml"/><Relationship Id="rId15" Type="http://schemas.openxmlformats.org/officeDocument/2006/relationships/slide" Target="slide7.xml"/><Relationship Id="rId23" Type="http://schemas.openxmlformats.org/officeDocument/2006/relationships/slide" Target="slide17.xml"/><Relationship Id="rId28" Type="http://schemas.openxmlformats.org/officeDocument/2006/relationships/slide" Target="slide28.xml"/><Relationship Id="rId36" Type="http://schemas.openxmlformats.org/officeDocument/2006/relationships/slide" Target="slide12.xml"/><Relationship Id="rId10" Type="http://schemas.openxmlformats.org/officeDocument/2006/relationships/slide" Target="slide23.xml"/><Relationship Id="rId19" Type="http://schemas.openxmlformats.org/officeDocument/2006/relationships/slide" Target="slide26.xml"/><Relationship Id="rId31" Type="http://schemas.openxmlformats.org/officeDocument/2006/relationships/slide" Target="slide19.xml"/><Relationship Id="rId4" Type="http://schemas.openxmlformats.org/officeDocument/2006/relationships/slide" Target="slide13.xml"/><Relationship Id="rId9" Type="http://schemas.openxmlformats.org/officeDocument/2006/relationships/slide" Target="slide32.xml"/><Relationship Id="rId14" Type="http://schemas.openxmlformats.org/officeDocument/2006/relationships/slide" Target="slide15.xml"/><Relationship Id="rId22" Type="http://schemas.openxmlformats.org/officeDocument/2006/relationships/slide" Target="slide8.xml"/><Relationship Id="rId27" Type="http://schemas.openxmlformats.org/officeDocument/2006/relationships/slide" Target="slide18.xml"/><Relationship Id="rId30" Type="http://schemas.openxmlformats.org/officeDocument/2006/relationships/slide" Target="slide10.xml"/><Relationship Id="rId35" Type="http://schemas.openxmlformats.org/officeDocument/2006/relationships/slide" Target="slide20.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FC3BD-5858-479E-A6DE-E5D9D168905F}"/>
              </a:ext>
            </a:extLst>
          </p:cNvPr>
          <p:cNvSpPr>
            <a:spLocks noGrp="1"/>
          </p:cNvSpPr>
          <p:nvPr>
            <p:ph type="ctrTitle"/>
          </p:nvPr>
        </p:nvSpPr>
        <p:spPr>
          <a:xfrm>
            <a:off x="9267909" y="2023110"/>
            <a:ext cx="2469624" cy="2846070"/>
          </a:xfrm>
        </p:spPr>
        <p:txBody>
          <a:bodyPr anchor="ctr">
            <a:normAutofit/>
          </a:bodyPr>
          <a:lstStyle/>
          <a:p>
            <a:pPr algn="l"/>
            <a:r>
              <a:rPr lang="en-US" sz="3700">
                <a:latin typeface="Kristen ITC" panose="03050502040202030202" pitchFamily="66" charset="0"/>
              </a:rPr>
              <a:t>Target!</a:t>
            </a:r>
          </a:p>
        </p:txBody>
      </p:sp>
      <p:sp>
        <p:nvSpPr>
          <p:cNvPr id="3" name="Subtitle 2">
            <a:extLst>
              <a:ext uri="{FF2B5EF4-FFF2-40B4-BE49-F238E27FC236}">
                <a16:creationId xmlns:a16="http://schemas.microsoft.com/office/drawing/2014/main" id="{2981196C-D868-465D-8865-3E8194681658}"/>
              </a:ext>
            </a:extLst>
          </p:cNvPr>
          <p:cNvSpPr>
            <a:spLocks noGrp="1"/>
          </p:cNvSpPr>
          <p:nvPr>
            <p:ph type="subTitle" idx="1"/>
          </p:nvPr>
        </p:nvSpPr>
        <p:spPr>
          <a:xfrm>
            <a:off x="9267908" y="5086350"/>
            <a:ext cx="2446465" cy="1178298"/>
          </a:xfrm>
        </p:spPr>
        <p:txBody>
          <a:bodyPr>
            <a:normAutofit lnSpcReduction="10000"/>
          </a:bodyPr>
          <a:lstStyle/>
          <a:p>
            <a:r>
              <a:rPr lang="en-US" sz="4000" dirty="0"/>
              <a:t>Can you make 10?</a:t>
            </a:r>
          </a:p>
        </p:txBody>
      </p:sp>
      <p:pic>
        <p:nvPicPr>
          <p:cNvPr id="5" name="Picture 4">
            <a:extLst>
              <a:ext uri="{FF2B5EF4-FFF2-40B4-BE49-F238E27FC236}">
                <a16:creationId xmlns:a16="http://schemas.microsoft.com/office/drawing/2014/main" id="{0406E30C-73A3-41BF-AF5E-FAFDD8DBDCE4}"/>
              </a:ext>
            </a:extLst>
          </p:cNvPr>
          <p:cNvPicPr>
            <a:picLocks noChangeAspect="1"/>
          </p:cNvPicPr>
          <p:nvPr/>
        </p:nvPicPr>
        <p:blipFill rotWithShape="1">
          <a:blip r:embed="rId2">
            <a:extLst>
              <a:ext uri="{28A0092B-C50C-407E-A947-70E740481C1C}">
                <a14:useLocalDpi xmlns:a14="http://schemas.microsoft.com/office/drawing/2010/main" val="0"/>
              </a:ext>
            </a:extLst>
          </a:blip>
          <a:srcRect t="15924" r="1" b="15574"/>
          <a:stretch/>
        </p:blipFill>
        <p:spPr>
          <a:xfrm>
            <a:off x="545238" y="858525"/>
            <a:ext cx="7608304" cy="5211906"/>
          </a:xfrm>
          <a:prstGeom prst="rect">
            <a:avLst/>
          </a:prstGeom>
        </p:spPr>
      </p:pic>
    </p:spTree>
    <p:extLst>
      <p:ext uri="{BB962C8B-B14F-4D97-AF65-F5344CB8AC3E}">
        <p14:creationId xmlns:p14="http://schemas.microsoft.com/office/powerpoint/2010/main" val="3211468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400864"/>
            <a:ext cx="4827564" cy="1015663"/>
          </a:xfrm>
          <a:prstGeom prst="rect">
            <a:avLst/>
          </a:prstGeom>
          <a:noFill/>
        </p:spPr>
        <p:txBody>
          <a:bodyPr wrap="square" rtlCol="0">
            <a:spAutoFit/>
          </a:bodyPr>
          <a:lstStyle/>
          <a:p>
            <a:r>
              <a:rPr lang="en-US" sz="6000" dirty="0"/>
              <a:t>7 + _____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5" name="Picture 4">
            <a:hlinkClick r:id="rId2" action="ppaction://hlinksldjump"/>
            <a:extLst>
              <a:ext uri="{FF2B5EF4-FFF2-40B4-BE49-F238E27FC236}">
                <a16:creationId xmlns:a16="http://schemas.microsoft.com/office/drawing/2014/main" id="{DC091686-C60D-49F3-8F5B-54DFD3EFB7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2377900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400864"/>
            <a:ext cx="4827564" cy="1015663"/>
          </a:xfrm>
          <a:prstGeom prst="rect">
            <a:avLst/>
          </a:prstGeom>
          <a:noFill/>
        </p:spPr>
        <p:txBody>
          <a:bodyPr wrap="square" rtlCol="0">
            <a:spAutoFit/>
          </a:bodyPr>
          <a:lstStyle/>
          <a:p>
            <a:r>
              <a:rPr lang="en-US" sz="6000" dirty="0"/>
              <a:t>8 + _____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5" name="Picture 4">
            <a:hlinkClick r:id="rId2" action="ppaction://hlinksldjump"/>
            <a:extLst>
              <a:ext uri="{FF2B5EF4-FFF2-40B4-BE49-F238E27FC236}">
                <a16:creationId xmlns:a16="http://schemas.microsoft.com/office/drawing/2014/main" id="{DC091686-C60D-49F3-8F5B-54DFD3EFB7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630254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400864"/>
            <a:ext cx="4827564" cy="1015663"/>
          </a:xfrm>
          <a:prstGeom prst="rect">
            <a:avLst/>
          </a:prstGeom>
          <a:noFill/>
        </p:spPr>
        <p:txBody>
          <a:bodyPr wrap="square" rtlCol="0">
            <a:spAutoFit/>
          </a:bodyPr>
          <a:lstStyle/>
          <a:p>
            <a:r>
              <a:rPr lang="en-US" sz="6000" dirty="0"/>
              <a:t>9 + _____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5" name="Picture 4">
            <a:hlinkClick r:id="rId2" action="ppaction://hlinksldjump"/>
            <a:extLst>
              <a:ext uri="{FF2B5EF4-FFF2-40B4-BE49-F238E27FC236}">
                <a16:creationId xmlns:a16="http://schemas.microsoft.com/office/drawing/2014/main" id="{DC091686-C60D-49F3-8F5B-54DFD3EFB7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1556770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6" y="3376262"/>
            <a:ext cx="4899075" cy="1015663"/>
          </a:xfrm>
          <a:prstGeom prst="rect">
            <a:avLst/>
          </a:prstGeom>
          <a:noFill/>
        </p:spPr>
        <p:txBody>
          <a:bodyPr wrap="square" rtlCol="0">
            <a:spAutoFit/>
          </a:bodyPr>
          <a:lstStyle/>
          <a:p>
            <a:r>
              <a:rPr lang="en-US" sz="6000" dirty="0"/>
              <a:t>_____  + 1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3D0E3B6-571A-41EF-8DB3-873F87E025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16654978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6" y="3376262"/>
            <a:ext cx="4899075" cy="1015663"/>
          </a:xfrm>
          <a:prstGeom prst="rect">
            <a:avLst/>
          </a:prstGeom>
          <a:noFill/>
        </p:spPr>
        <p:txBody>
          <a:bodyPr wrap="square" rtlCol="0">
            <a:spAutoFit/>
          </a:bodyPr>
          <a:lstStyle/>
          <a:p>
            <a:r>
              <a:rPr lang="en-US" sz="6000" dirty="0"/>
              <a:t>_____  + 2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3D0E3B6-571A-41EF-8DB3-873F87E025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42825352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6" y="3376262"/>
            <a:ext cx="4899075" cy="1015663"/>
          </a:xfrm>
          <a:prstGeom prst="rect">
            <a:avLst/>
          </a:prstGeom>
          <a:noFill/>
        </p:spPr>
        <p:txBody>
          <a:bodyPr wrap="square" rtlCol="0">
            <a:spAutoFit/>
          </a:bodyPr>
          <a:lstStyle/>
          <a:p>
            <a:r>
              <a:rPr lang="en-US" sz="6000" dirty="0"/>
              <a:t>_____  + 3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3D0E3B6-571A-41EF-8DB3-873F87E025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11887322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6" y="3376262"/>
            <a:ext cx="4899075" cy="1015663"/>
          </a:xfrm>
          <a:prstGeom prst="rect">
            <a:avLst/>
          </a:prstGeom>
          <a:noFill/>
        </p:spPr>
        <p:txBody>
          <a:bodyPr wrap="square" rtlCol="0">
            <a:spAutoFit/>
          </a:bodyPr>
          <a:lstStyle/>
          <a:p>
            <a:r>
              <a:rPr lang="en-US" sz="6000" dirty="0"/>
              <a:t>_____  + 4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3D0E3B6-571A-41EF-8DB3-873F87E025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17010041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6" y="3376262"/>
            <a:ext cx="4899075" cy="1015663"/>
          </a:xfrm>
          <a:prstGeom prst="rect">
            <a:avLst/>
          </a:prstGeom>
          <a:noFill/>
        </p:spPr>
        <p:txBody>
          <a:bodyPr wrap="square" rtlCol="0">
            <a:spAutoFit/>
          </a:bodyPr>
          <a:lstStyle/>
          <a:p>
            <a:r>
              <a:rPr lang="en-US" sz="6000" dirty="0"/>
              <a:t>_____  + 5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3D0E3B6-571A-41EF-8DB3-873F87E025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2954452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6" y="3376262"/>
            <a:ext cx="4899075" cy="1015663"/>
          </a:xfrm>
          <a:prstGeom prst="rect">
            <a:avLst/>
          </a:prstGeom>
          <a:noFill/>
        </p:spPr>
        <p:txBody>
          <a:bodyPr wrap="square" rtlCol="0">
            <a:spAutoFit/>
          </a:bodyPr>
          <a:lstStyle/>
          <a:p>
            <a:r>
              <a:rPr lang="en-US" sz="6000" dirty="0"/>
              <a:t>_____  + 6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3D0E3B6-571A-41EF-8DB3-873F87E025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404921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6" y="3376262"/>
            <a:ext cx="4899075" cy="1015663"/>
          </a:xfrm>
          <a:prstGeom prst="rect">
            <a:avLst/>
          </a:prstGeom>
          <a:noFill/>
        </p:spPr>
        <p:txBody>
          <a:bodyPr wrap="square" rtlCol="0">
            <a:spAutoFit/>
          </a:bodyPr>
          <a:lstStyle/>
          <a:p>
            <a:r>
              <a:rPr lang="en-US" sz="6000" dirty="0"/>
              <a:t>_____  + 7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3D0E3B6-571A-41EF-8DB3-873F87E025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565733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C4FBD-9119-4167-B76E-E8208C2EA137}"/>
              </a:ext>
            </a:extLst>
          </p:cNvPr>
          <p:cNvSpPr>
            <a:spLocks noGrp="1"/>
          </p:cNvSpPr>
          <p:nvPr>
            <p:ph type="title"/>
          </p:nvPr>
        </p:nvSpPr>
        <p:spPr/>
        <p:txBody>
          <a:bodyPr/>
          <a:lstStyle/>
          <a:p>
            <a:r>
              <a:rPr lang="en-US" dirty="0"/>
              <a:t>Directions</a:t>
            </a:r>
          </a:p>
        </p:txBody>
      </p:sp>
      <p:sp>
        <p:nvSpPr>
          <p:cNvPr id="3" name="Content Placeholder 2">
            <a:extLst>
              <a:ext uri="{FF2B5EF4-FFF2-40B4-BE49-F238E27FC236}">
                <a16:creationId xmlns:a16="http://schemas.microsoft.com/office/drawing/2014/main" id="{4FF4005C-C87B-419F-BCD1-DBED5D13B7C2}"/>
              </a:ext>
            </a:extLst>
          </p:cNvPr>
          <p:cNvSpPr>
            <a:spLocks noGrp="1"/>
          </p:cNvSpPr>
          <p:nvPr>
            <p:ph idx="1"/>
          </p:nvPr>
        </p:nvSpPr>
        <p:spPr/>
        <p:txBody>
          <a:bodyPr/>
          <a:lstStyle/>
          <a:p>
            <a:r>
              <a:rPr lang="en-US" dirty="0" smtClean="0"/>
              <a:t>In order to play the game you must find “Slide Show” in the top navigation. Click on slide #3 with the target and select “From Current Slide” in order to present/display the game. </a:t>
            </a:r>
          </a:p>
          <a:p>
            <a:r>
              <a:rPr lang="en-US" dirty="0" smtClean="0"/>
              <a:t>Click </a:t>
            </a:r>
            <a:r>
              <a:rPr lang="en-US" dirty="0"/>
              <a:t>on one of the colored spots on the target board.  It will bring you to an equation where the sum is always 10.  Click on the success target on the page and you will return to the main page</a:t>
            </a:r>
            <a:r>
              <a:rPr lang="en-US" dirty="0" smtClean="0"/>
              <a:t>.</a:t>
            </a:r>
          </a:p>
          <a:p>
            <a:r>
              <a:rPr lang="en-US" dirty="0" smtClean="0"/>
              <a:t>To end the game, click “end slide show” or click esc on your keyboard. </a:t>
            </a:r>
            <a:endParaRPr lang="en-US" dirty="0"/>
          </a:p>
        </p:txBody>
      </p:sp>
    </p:spTree>
    <p:extLst>
      <p:ext uri="{BB962C8B-B14F-4D97-AF65-F5344CB8AC3E}">
        <p14:creationId xmlns:p14="http://schemas.microsoft.com/office/powerpoint/2010/main" val="26106595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6" y="3376262"/>
            <a:ext cx="4899075" cy="1015663"/>
          </a:xfrm>
          <a:prstGeom prst="rect">
            <a:avLst/>
          </a:prstGeom>
          <a:noFill/>
        </p:spPr>
        <p:txBody>
          <a:bodyPr wrap="square" rtlCol="0">
            <a:spAutoFit/>
          </a:bodyPr>
          <a:lstStyle/>
          <a:p>
            <a:r>
              <a:rPr lang="en-US" sz="6000" dirty="0"/>
              <a:t>_____  + 8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3D0E3B6-571A-41EF-8DB3-873F87E025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36913331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6" y="3376262"/>
            <a:ext cx="4899075" cy="1015663"/>
          </a:xfrm>
          <a:prstGeom prst="rect">
            <a:avLst/>
          </a:prstGeom>
          <a:noFill/>
        </p:spPr>
        <p:txBody>
          <a:bodyPr wrap="square" rtlCol="0">
            <a:spAutoFit/>
          </a:bodyPr>
          <a:lstStyle/>
          <a:p>
            <a:r>
              <a:rPr lang="en-US" sz="6000" dirty="0"/>
              <a:t>_____  + 9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3D0E3B6-571A-41EF-8DB3-873F87E025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41310472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62194"/>
            <a:ext cx="4827564" cy="1015663"/>
          </a:xfrm>
          <a:prstGeom prst="rect">
            <a:avLst/>
          </a:prstGeom>
          <a:noFill/>
        </p:spPr>
        <p:txBody>
          <a:bodyPr wrap="square" rtlCol="0">
            <a:spAutoFit/>
          </a:bodyPr>
          <a:lstStyle/>
          <a:p>
            <a:r>
              <a:rPr lang="en-US" sz="6000" dirty="0"/>
              <a:t>10 = 1 + _____</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C95C658-834D-4605-9C36-3EFE773415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24206579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62194"/>
            <a:ext cx="4827564" cy="1015663"/>
          </a:xfrm>
          <a:prstGeom prst="rect">
            <a:avLst/>
          </a:prstGeom>
          <a:noFill/>
        </p:spPr>
        <p:txBody>
          <a:bodyPr wrap="square" rtlCol="0">
            <a:spAutoFit/>
          </a:bodyPr>
          <a:lstStyle/>
          <a:p>
            <a:r>
              <a:rPr lang="en-US" sz="6000" dirty="0"/>
              <a:t>10 = 2 + _____</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C95C658-834D-4605-9C36-3EFE773415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11014998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62194"/>
            <a:ext cx="4827564" cy="1015663"/>
          </a:xfrm>
          <a:prstGeom prst="rect">
            <a:avLst/>
          </a:prstGeom>
          <a:noFill/>
        </p:spPr>
        <p:txBody>
          <a:bodyPr wrap="square" rtlCol="0">
            <a:spAutoFit/>
          </a:bodyPr>
          <a:lstStyle/>
          <a:p>
            <a:r>
              <a:rPr lang="en-US" sz="6000" dirty="0"/>
              <a:t>10 = 3 + _____</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C95C658-834D-4605-9C36-3EFE773415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42162916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62194"/>
            <a:ext cx="4827564" cy="1015663"/>
          </a:xfrm>
          <a:prstGeom prst="rect">
            <a:avLst/>
          </a:prstGeom>
          <a:noFill/>
        </p:spPr>
        <p:txBody>
          <a:bodyPr wrap="square" rtlCol="0">
            <a:spAutoFit/>
          </a:bodyPr>
          <a:lstStyle/>
          <a:p>
            <a:r>
              <a:rPr lang="en-US" sz="6000" dirty="0"/>
              <a:t>10 = 4 + _____</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C95C658-834D-4605-9C36-3EFE773415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36757148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62194"/>
            <a:ext cx="4827564" cy="1015663"/>
          </a:xfrm>
          <a:prstGeom prst="rect">
            <a:avLst/>
          </a:prstGeom>
          <a:noFill/>
        </p:spPr>
        <p:txBody>
          <a:bodyPr wrap="square" rtlCol="0">
            <a:spAutoFit/>
          </a:bodyPr>
          <a:lstStyle/>
          <a:p>
            <a:r>
              <a:rPr lang="en-US" sz="6000" dirty="0"/>
              <a:t>10 = 5 + _____</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C95C658-834D-4605-9C36-3EFE773415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20409835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62194"/>
            <a:ext cx="4827564" cy="1015663"/>
          </a:xfrm>
          <a:prstGeom prst="rect">
            <a:avLst/>
          </a:prstGeom>
          <a:noFill/>
        </p:spPr>
        <p:txBody>
          <a:bodyPr wrap="square" rtlCol="0">
            <a:spAutoFit/>
          </a:bodyPr>
          <a:lstStyle/>
          <a:p>
            <a:r>
              <a:rPr lang="en-US" sz="6000" dirty="0"/>
              <a:t>10 = 6 + _____</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C95C658-834D-4605-9C36-3EFE773415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6353862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62194"/>
            <a:ext cx="4827564" cy="1015663"/>
          </a:xfrm>
          <a:prstGeom prst="rect">
            <a:avLst/>
          </a:prstGeom>
          <a:noFill/>
        </p:spPr>
        <p:txBody>
          <a:bodyPr wrap="square" rtlCol="0">
            <a:spAutoFit/>
          </a:bodyPr>
          <a:lstStyle/>
          <a:p>
            <a:r>
              <a:rPr lang="en-US" sz="6000" dirty="0"/>
              <a:t>10 = 7 + _____</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C95C658-834D-4605-9C36-3EFE773415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394545785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62194"/>
            <a:ext cx="4827564" cy="1015663"/>
          </a:xfrm>
          <a:prstGeom prst="rect">
            <a:avLst/>
          </a:prstGeom>
          <a:noFill/>
        </p:spPr>
        <p:txBody>
          <a:bodyPr wrap="square" rtlCol="0">
            <a:spAutoFit/>
          </a:bodyPr>
          <a:lstStyle/>
          <a:p>
            <a:r>
              <a:rPr lang="en-US" sz="6000" dirty="0"/>
              <a:t>10 = 8 + _____</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C95C658-834D-4605-9C36-3EFE773415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03648"/>
            <a:ext cx="4051495" cy="4051495"/>
          </a:xfrm>
          <a:prstGeom prst="rect">
            <a:avLst/>
          </a:prstGeom>
        </p:spPr>
      </p:pic>
    </p:spTree>
    <p:extLst>
      <p:ext uri="{BB962C8B-B14F-4D97-AF65-F5344CB8AC3E}">
        <p14:creationId xmlns:p14="http://schemas.microsoft.com/office/powerpoint/2010/main" val="1029198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target image">
            <a:extLst>
              <a:ext uri="{FF2B5EF4-FFF2-40B4-BE49-F238E27FC236}">
                <a16:creationId xmlns:a16="http://schemas.microsoft.com/office/drawing/2014/main" id="{A0DBA20C-ED70-4150-BAFB-E3E28D627B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8941" y="-298059"/>
            <a:ext cx="7454117" cy="7454117"/>
          </a:xfrm>
          <a:prstGeom prst="rect">
            <a:avLst/>
          </a:prstGeom>
          <a:noFill/>
          <a:extLst>
            <a:ext uri="{909E8E84-426E-40DD-AFC4-6F175D3DCCD1}">
              <a14:hiddenFill xmlns:a14="http://schemas.microsoft.com/office/drawing/2010/main">
                <a:solidFill>
                  <a:srgbClr val="FFFFFF"/>
                </a:solidFill>
              </a14:hiddenFill>
            </a:ext>
          </a:extLst>
        </p:spPr>
      </p:pic>
      <p:sp>
        <p:nvSpPr>
          <p:cNvPr id="4" name="Sun 3">
            <a:hlinkClick r:id="rId3" action="ppaction://hlinksldjump"/>
            <a:extLst>
              <a:ext uri="{FF2B5EF4-FFF2-40B4-BE49-F238E27FC236}">
                <a16:creationId xmlns:a16="http://schemas.microsoft.com/office/drawing/2014/main" id="{93115E65-9DF9-4998-B82F-4890918BA000}"/>
              </a:ext>
            </a:extLst>
          </p:cNvPr>
          <p:cNvSpPr/>
          <p:nvPr/>
        </p:nvSpPr>
        <p:spPr>
          <a:xfrm>
            <a:off x="2715064" y="3196882"/>
            <a:ext cx="393896" cy="464234"/>
          </a:xfrm>
          <a:prstGeom prst="su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un 5">
            <a:hlinkClick r:id="rId4" action="ppaction://hlinksldjump"/>
            <a:extLst>
              <a:ext uri="{FF2B5EF4-FFF2-40B4-BE49-F238E27FC236}">
                <a16:creationId xmlns:a16="http://schemas.microsoft.com/office/drawing/2014/main" id="{FB84A21B-1E11-4C04-BACC-A406AF60CE44}"/>
              </a:ext>
            </a:extLst>
          </p:cNvPr>
          <p:cNvSpPr/>
          <p:nvPr/>
        </p:nvSpPr>
        <p:spPr>
          <a:xfrm>
            <a:off x="5899051" y="0"/>
            <a:ext cx="393896" cy="464234"/>
          </a:xfrm>
          <a:prstGeom prst="su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un 6">
            <a:hlinkClick r:id="rId5" action="ppaction://hlinksldjump"/>
            <a:extLst>
              <a:ext uri="{FF2B5EF4-FFF2-40B4-BE49-F238E27FC236}">
                <a16:creationId xmlns:a16="http://schemas.microsoft.com/office/drawing/2014/main" id="{4CEF313C-7D80-4B7E-A0E6-AB1B222047E3}"/>
              </a:ext>
            </a:extLst>
          </p:cNvPr>
          <p:cNvSpPr/>
          <p:nvPr/>
        </p:nvSpPr>
        <p:spPr>
          <a:xfrm>
            <a:off x="5899051" y="6393766"/>
            <a:ext cx="393896" cy="464234"/>
          </a:xfrm>
          <a:prstGeom prst="su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un 7">
            <a:hlinkClick r:id="rId6" action="ppaction://hlinksldjump"/>
            <a:extLst>
              <a:ext uri="{FF2B5EF4-FFF2-40B4-BE49-F238E27FC236}">
                <a16:creationId xmlns:a16="http://schemas.microsoft.com/office/drawing/2014/main" id="{EF3DED3B-E8CC-4151-909E-6AF274F2746C}"/>
              </a:ext>
            </a:extLst>
          </p:cNvPr>
          <p:cNvSpPr/>
          <p:nvPr/>
        </p:nvSpPr>
        <p:spPr>
          <a:xfrm>
            <a:off x="9083040" y="3196882"/>
            <a:ext cx="393896" cy="464234"/>
          </a:xfrm>
          <a:prstGeom prst="su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un 8">
            <a:hlinkClick r:id="rId7" action="ppaction://hlinksldjump"/>
            <a:extLst>
              <a:ext uri="{FF2B5EF4-FFF2-40B4-BE49-F238E27FC236}">
                <a16:creationId xmlns:a16="http://schemas.microsoft.com/office/drawing/2014/main" id="{5CF2EF07-D267-46E9-AAFA-77E1A2EA241F}"/>
              </a:ext>
            </a:extLst>
          </p:cNvPr>
          <p:cNvSpPr/>
          <p:nvPr/>
        </p:nvSpPr>
        <p:spPr>
          <a:xfrm>
            <a:off x="3113208" y="3196882"/>
            <a:ext cx="393896" cy="464234"/>
          </a:xfrm>
          <a:prstGeom prst="sun">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un 9">
            <a:hlinkClick r:id="rId8" action="ppaction://hlinksldjump"/>
            <a:extLst>
              <a:ext uri="{FF2B5EF4-FFF2-40B4-BE49-F238E27FC236}">
                <a16:creationId xmlns:a16="http://schemas.microsoft.com/office/drawing/2014/main" id="{85D28319-E625-4233-8D69-BACF3FFB7ED8}"/>
              </a:ext>
            </a:extLst>
          </p:cNvPr>
          <p:cNvSpPr/>
          <p:nvPr/>
        </p:nvSpPr>
        <p:spPr>
          <a:xfrm>
            <a:off x="5899051" y="385981"/>
            <a:ext cx="393896" cy="464234"/>
          </a:xfrm>
          <a:prstGeom prst="sun">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n 10">
            <a:hlinkClick r:id="rId9" action="ppaction://hlinksldjump"/>
            <a:extLst>
              <a:ext uri="{FF2B5EF4-FFF2-40B4-BE49-F238E27FC236}">
                <a16:creationId xmlns:a16="http://schemas.microsoft.com/office/drawing/2014/main" id="{E1ACBDAA-2461-4624-8632-F9EE067AAE4A}"/>
              </a:ext>
            </a:extLst>
          </p:cNvPr>
          <p:cNvSpPr/>
          <p:nvPr/>
        </p:nvSpPr>
        <p:spPr>
          <a:xfrm>
            <a:off x="5903300" y="6021853"/>
            <a:ext cx="393896" cy="464234"/>
          </a:xfrm>
          <a:prstGeom prst="sun">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un 11">
            <a:hlinkClick r:id="rId10" action="ppaction://hlinksldjump"/>
            <a:extLst>
              <a:ext uri="{FF2B5EF4-FFF2-40B4-BE49-F238E27FC236}">
                <a16:creationId xmlns:a16="http://schemas.microsoft.com/office/drawing/2014/main" id="{BE0BF550-418F-40EC-950F-C7E4EC5B8861}"/>
              </a:ext>
            </a:extLst>
          </p:cNvPr>
          <p:cNvSpPr/>
          <p:nvPr/>
        </p:nvSpPr>
        <p:spPr>
          <a:xfrm>
            <a:off x="8683573" y="3196882"/>
            <a:ext cx="393896" cy="464234"/>
          </a:xfrm>
          <a:prstGeom prst="sun">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un 12">
            <a:hlinkClick r:id="rId11" action="ppaction://hlinksldjump"/>
            <a:extLst>
              <a:ext uri="{FF2B5EF4-FFF2-40B4-BE49-F238E27FC236}">
                <a16:creationId xmlns:a16="http://schemas.microsoft.com/office/drawing/2014/main" id="{A769C6A0-15CB-4207-8123-82C31B7B3E4D}"/>
              </a:ext>
            </a:extLst>
          </p:cNvPr>
          <p:cNvSpPr/>
          <p:nvPr/>
        </p:nvSpPr>
        <p:spPr>
          <a:xfrm>
            <a:off x="3507104" y="3196882"/>
            <a:ext cx="393896" cy="464234"/>
          </a:xfrm>
          <a:prstGeom prst="sun">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un 13">
            <a:hlinkClick r:id="rId12" action="ppaction://hlinksldjump"/>
            <a:extLst>
              <a:ext uri="{FF2B5EF4-FFF2-40B4-BE49-F238E27FC236}">
                <a16:creationId xmlns:a16="http://schemas.microsoft.com/office/drawing/2014/main" id="{CC33865A-1E2B-4A5B-A221-7B2CD07D1CE9}"/>
              </a:ext>
            </a:extLst>
          </p:cNvPr>
          <p:cNvSpPr/>
          <p:nvPr/>
        </p:nvSpPr>
        <p:spPr>
          <a:xfrm>
            <a:off x="5907549" y="5644077"/>
            <a:ext cx="393896" cy="464234"/>
          </a:xfrm>
          <a:prstGeom prst="sun">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un 14">
            <a:hlinkClick r:id="rId13" action="ppaction://hlinksldjump"/>
            <a:extLst>
              <a:ext uri="{FF2B5EF4-FFF2-40B4-BE49-F238E27FC236}">
                <a16:creationId xmlns:a16="http://schemas.microsoft.com/office/drawing/2014/main" id="{599208E0-2592-4BF4-91B3-BC7673D3A70F}"/>
              </a:ext>
            </a:extLst>
          </p:cNvPr>
          <p:cNvSpPr/>
          <p:nvPr/>
        </p:nvSpPr>
        <p:spPr>
          <a:xfrm>
            <a:off x="8305649" y="3196882"/>
            <a:ext cx="393896" cy="464234"/>
          </a:xfrm>
          <a:prstGeom prst="sun">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un 15">
            <a:hlinkClick r:id="rId14" action="ppaction://hlinksldjump"/>
            <a:extLst>
              <a:ext uri="{FF2B5EF4-FFF2-40B4-BE49-F238E27FC236}">
                <a16:creationId xmlns:a16="http://schemas.microsoft.com/office/drawing/2014/main" id="{EEBBE294-CA7A-46B3-85AB-3D71ADC4DA62}"/>
              </a:ext>
            </a:extLst>
          </p:cNvPr>
          <p:cNvSpPr/>
          <p:nvPr/>
        </p:nvSpPr>
        <p:spPr>
          <a:xfrm>
            <a:off x="5899051" y="811089"/>
            <a:ext cx="393896" cy="464234"/>
          </a:xfrm>
          <a:prstGeom prst="sun">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un 16">
            <a:hlinkClick r:id="rId15" action="ppaction://hlinksldjump"/>
            <a:extLst>
              <a:ext uri="{FF2B5EF4-FFF2-40B4-BE49-F238E27FC236}">
                <a16:creationId xmlns:a16="http://schemas.microsoft.com/office/drawing/2014/main" id="{1631D4B3-9A7B-4134-A267-C1AF2E656BBB}"/>
              </a:ext>
            </a:extLst>
          </p:cNvPr>
          <p:cNvSpPr/>
          <p:nvPr/>
        </p:nvSpPr>
        <p:spPr>
          <a:xfrm>
            <a:off x="3872865" y="3196882"/>
            <a:ext cx="393896" cy="464234"/>
          </a:xfrm>
          <a:prstGeom prst="sun">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un 17">
            <a:hlinkClick r:id="rId16" action="ppaction://hlinksldjump"/>
            <a:extLst>
              <a:ext uri="{FF2B5EF4-FFF2-40B4-BE49-F238E27FC236}">
                <a16:creationId xmlns:a16="http://schemas.microsoft.com/office/drawing/2014/main" id="{AEDD0A5D-E846-4224-A26F-C704F252A1EC}"/>
              </a:ext>
            </a:extLst>
          </p:cNvPr>
          <p:cNvSpPr/>
          <p:nvPr/>
        </p:nvSpPr>
        <p:spPr>
          <a:xfrm>
            <a:off x="7939888" y="3196882"/>
            <a:ext cx="393896" cy="464234"/>
          </a:xfrm>
          <a:prstGeom prst="sun">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un 18">
            <a:hlinkClick r:id="rId17" action="ppaction://hlinksldjump"/>
            <a:extLst>
              <a:ext uri="{FF2B5EF4-FFF2-40B4-BE49-F238E27FC236}">
                <a16:creationId xmlns:a16="http://schemas.microsoft.com/office/drawing/2014/main" id="{89F781F2-F201-4BA7-BF90-862AF445ACA3}"/>
              </a:ext>
            </a:extLst>
          </p:cNvPr>
          <p:cNvSpPr/>
          <p:nvPr/>
        </p:nvSpPr>
        <p:spPr>
          <a:xfrm>
            <a:off x="5898173" y="5274214"/>
            <a:ext cx="393896" cy="464234"/>
          </a:xfrm>
          <a:prstGeom prst="sun">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Sun 19">
            <a:hlinkClick r:id="rId18" action="ppaction://hlinksldjump"/>
            <a:extLst>
              <a:ext uri="{FF2B5EF4-FFF2-40B4-BE49-F238E27FC236}">
                <a16:creationId xmlns:a16="http://schemas.microsoft.com/office/drawing/2014/main" id="{21DAD555-8431-4D79-8F25-2FB0949AF349}"/>
              </a:ext>
            </a:extLst>
          </p:cNvPr>
          <p:cNvSpPr/>
          <p:nvPr/>
        </p:nvSpPr>
        <p:spPr>
          <a:xfrm>
            <a:off x="5898612" y="1186078"/>
            <a:ext cx="393896" cy="464234"/>
          </a:xfrm>
          <a:prstGeom prst="sun">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un 20">
            <a:hlinkClick r:id="rId19" action="ppaction://hlinksldjump"/>
            <a:extLst>
              <a:ext uri="{FF2B5EF4-FFF2-40B4-BE49-F238E27FC236}">
                <a16:creationId xmlns:a16="http://schemas.microsoft.com/office/drawing/2014/main" id="{09766205-CEF5-44B3-895F-CFEF8734082A}"/>
              </a:ext>
            </a:extLst>
          </p:cNvPr>
          <p:cNvSpPr/>
          <p:nvPr/>
        </p:nvSpPr>
        <p:spPr>
          <a:xfrm>
            <a:off x="7560060" y="3196882"/>
            <a:ext cx="393896" cy="464234"/>
          </a:xfrm>
          <a:prstGeom prst="sun">
            <a:avLst/>
          </a:prstGeom>
          <a:solidFill>
            <a:srgbClr val="0070C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40AC07D2-FB5A-44BD-97E8-3B57D779A20E}"/>
              </a:ext>
            </a:extLst>
          </p:cNvPr>
          <p:cNvPicPr>
            <a:picLocks noChangeAspect="1"/>
          </p:cNvPicPr>
          <p:nvPr/>
        </p:nvPicPr>
        <p:blipFill>
          <a:blip r:embed="rId20" cstate="hqprint">
            <a:extLst>
              <a:ext uri="{28A0092B-C50C-407E-A947-70E740481C1C}">
                <a14:useLocalDpi xmlns:a14="http://schemas.microsoft.com/office/drawing/2010/main" val="0"/>
              </a:ext>
            </a:extLst>
          </a:blip>
          <a:stretch>
            <a:fillRect/>
          </a:stretch>
        </p:blipFill>
        <p:spPr>
          <a:xfrm>
            <a:off x="5641445" y="3065481"/>
            <a:ext cx="909109" cy="727038"/>
          </a:xfrm>
          <a:prstGeom prst="rect">
            <a:avLst/>
          </a:prstGeom>
        </p:spPr>
      </p:pic>
      <p:sp>
        <p:nvSpPr>
          <p:cNvPr id="26" name="Sun 25">
            <a:hlinkClick r:id="rId21" action="ppaction://hlinksldjump"/>
            <a:extLst>
              <a:ext uri="{FF2B5EF4-FFF2-40B4-BE49-F238E27FC236}">
                <a16:creationId xmlns:a16="http://schemas.microsoft.com/office/drawing/2014/main" id="{92E06191-5111-4AF7-B1F5-883910011624}"/>
              </a:ext>
            </a:extLst>
          </p:cNvPr>
          <p:cNvSpPr/>
          <p:nvPr/>
        </p:nvSpPr>
        <p:spPr>
          <a:xfrm>
            <a:off x="5898173" y="4899370"/>
            <a:ext cx="393896" cy="464234"/>
          </a:xfrm>
          <a:prstGeom prst="sun">
            <a:avLst/>
          </a:prstGeom>
          <a:solidFill>
            <a:srgbClr val="0070C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Sun 26">
            <a:hlinkClick r:id="rId22" action="ppaction://hlinksldjump"/>
            <a:extLst>
              <a:ext uri="{FF2B5EF4-FFF2-40B4-BE49-F238E27FC236}">
                <a16:creationId xmlns:a16="http://schemas.microsoft.com/office/drawing/2014/main" id="{D5972C42-809F-4D09-B886-69740A2A30B1}"/>
              </a:ext>
            </a:extLst>
          </p:cNvPr>
          <p:cNvSpPr/>
          <p:nvPr/>
        </p:nvSpPr>
        <p:spPr>
          <a:xfrm>
            <a:off x="4205512" y="3196882"/>
            <a:ext cx="393896" cy="464234"/>
          </a:xfrm>
          <a:prstGeom prst="sun">
            <a:avLst/>
          </a:prstGeom>
          <a:solidFill>
            <a:srgbClr val="0070C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Sun 27">
            <a:hlinkClick r:id="rId23" action="ppaction://hlinksldjump"/>
            <a:extLst>
              <a:ext uri="{FF2B5EF4-FFF2-40B4-BE49-F238E27FC236}">
                <a16:creationId xmlns:a16="http://schemas.microsoft.com/office/drawing/2014/main" id="{CD1FD38D-5258-45D2-882C-6EA7DDEBC812}"/>
              </a:ext>
            </a:extLst>
          </p:cNvPr>
          <p:cNvSpPr/>
          <p:nvPr/>
        </p:nvSpPr>
        <p:spPr>
          <a:xfrm>
            <a:off x="5907549" y="1521941"/>
            <a:ext cx="393896" cy="464234"/>
          </a:xfrm>
          <a:prstGeom prst="sun">
            <a:avLst/>
          </a:prstGeom>
          <a:solidFill>
            <a:srgbClr val="0070C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Sun 28">
            <a:hlinkClick r:id="rId24" action="ppaction://hlinksldjump"/>
            <a:extLst>
              <a:ext uri="{FF2B5EF4-FFF2-40B4-BE49-F238E27FC236}">
                <a16:creationId xmlns:a16="http://schemas.microsoft.com/office/drawing/2014/main" id="{4B31D34D-9DCF-48AE-917D-3C46587B9F23}"/>
              </a:ext>
            </a:extLst>
          </p:cNvPr>
          <p:cNvSpPr/>
          <p:nvPr/>
        </p:nvSpPr>
        <p:spPr>
          <a:xfrm>
            <a:off x="7175407" y="3201102"/>
            <a:ext cx="393896" cy="464234"/>
          </a:xfrm>
          <a:prstGeom prst="sun">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Sun 29">
            <a:hlinkClick r:id="rId25" action="ppaction://hlinksldjump"/>
            <a:extLst>
              <a:ext uri="{FF2B5EF4-FFF2-40B4-BE49-F238E27FC236}">
                <a16:creationId xmlns:a16="http://schemas.microsoft.com/office/drawing/2014/main" id="{3AF2CC69-2076-4232-A5A3-6412348C4FAD}"/>
              </a:ext>
            </a:extLst>
          </p:cNvPr>
          <p:cNvSpPr/>
          <p:nvPr/>
        </p:nvSpPr>
        <p:spPr>
          <a:xfrm>
            <a:off x="5895388" y="4520121"/>
            <a:ext cx="393896" cy="464234"/>
          </a:xfrm>
          <a:prstGeom prst="sun">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Sun 30">
            <a:hlinkClick r:id="rId26" action="ppaction://hlinksldjump"/>
            <a:extLst>
              <a:ext uri="{FF2B5EF4-FFF2-40B4-BE49-F238E27FC236}">
                <a16:creationId xmlns:a16="http://schemas.microsoft.com/office/drawing/2014/main" id="{51A3D922-8A4F-457A-849D-B22E70A5756D}"/>
              </a:ext>
            </a:extLst>
          </p:cNvPr>
          <p:cNvSpPr/>
          <p:nvPr/>
        </p:nvSpPr>
        <p:spPr>
          <a:xfrm>
            <a:off x="4571273" y="3193825"/>
            <a:ext cx="393896" cy="464234"/>
          </a:xfrm>
          <a:prstGeom prst="sun">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Sun 31">
            <a:hlinkClick r:id="rId27" action="ppaction://hlinksldjump"/>
            <a:extLst>
              <a:ext uri="{FF2B5EF4-FFF2-40B4-BE49-F238E27FC236}">
                <a16:creationId xmlns:a16="http://schemas.microsoft.com/office/drawing/2014/main" id="{B24EF87E-270C-4E51-92B1-4A15E6828311}"/>
              </a:ext>
            </a:extLst>
          </p:cNvPr>
          <p:cNvSpPr/>
          <p:nvPr/>
        </p:nvSpPr>
        <p:spPr>
          <a:xfrm>
            <a:off x="5895388" y="1913485"/>
            <a:ext cx="393896" cy="464234"/>
          </a:xfrm>
          <a:prstGeom prst="sun">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Sun 32">
            <a:hlinkClick r:id="rId28" action="ppaction://hlinksldjump"/>
            <a:extLst>
              <a:ext uri="{FF2B5EF4-FFF2-40B4-BE49-F238E27FC236}">
                <a16:creationId xmlns:a16="http://schemas.microsoft.com/office/drawing/2014/main" id="{A635E091-D86B-489E-A318-64B9AD23F6B2}"/>
              </a:ext>
            </a:extLst>
          </p:cNvPr>
          <p:cNvSpPr/>
          <p:nvPr/>
        </p:nvSpPr>
        <p:spPr>
          <a:xfrm>
            <a:off x="6824216" y="3201102"/>
            <a:ext cx="393896" cy="464234"/>
          </a:xfrm>
          <a:prstGeom prst="sun">
            <a:avLst/>
          </a:prstGeom>
          <a:solidFill>
            <a:srgbClr val="00B05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Sun 36">
            <a:hlinkClick r:id="rId29" action="ppaction://hlinksldjump"/>
            <a:extLst>
              <a:ext uri="{FF2B5EF4-FFF2-40B4-BE49-F238E27FC236}">
                <a16:creationId xmlns:a16="http://schemas.microsoft.com/office/drawing/2014/main" id="{C5892E93-F9CE-48AA-A3EF-8827D0DE1A09}"/>
              </a:ext>
            </a:extLst>
          </p:cNvPr>
          <p:cNvSpPr/>
          <p:nvPr/>
        </p:nvSpPr>
        <p:spPr>
          <a:xfrm>
            <a:off x="5892603" y="4153002"/>
            <a:ext cx="393896" cy="464234"/>
          </a:xfrm>
          <a:prstGeom prst="sun">
            <a:avLst/>
          </a:prstGeom>
          <a:solidFill>
            <a:srgbClr val="00B05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Sun 37">
            <a:hlinkClick r:id="rId30" action="ppaction://hlinksldjump"/>
            <a:extLst>
              <a:ext uri="{FF2B5EF4-FFF2-40B4-BE49-F238E27FC236}">
                <a16:creationId xmlns:a16="http://schemas.microsoft.com/office/drawing/2014/main" id="{01116A40-BEB3-46D9-96B3-835E4D7F9CD6}"/>
              </a:ext>
            </a:extLst>
          </p:cNvPr>
          <p:cNvSpPr/>
          <p:nvPr/>
        </p:nvSpPr>
        <p:spPr>
          <a:xfrm>
            <a:off x="4923626" y="3193825"/>
            <a:ext cx="393896" cy="464234"/>
          </a:xfrm>
          <a:prstGeom prst="sun">
            <a:avLst/>
          </a:prstGeom>
          <a:solidFill>
            <a:srgbClr val="00B05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Sun 38">
            <a:hlinkClick r:id="rId31" action="ppaction://hlinksldjump"/>
            <a:extLst>
              <a:ext uri="{FF2B5EF4-FFF2-40B4-BE49-F238E27FC236}">
                <a16:creationId xmlns:a16="http://schemas.microsoft.com/office/drawing/2014/main" id="{EC4ADFE4-4A24-4741-89DC-B2EFDB7540BC}"/>
              </a:ext>
            </a:extLst>
          </p:cNvPr>
          <p:cNvSpPr/>
          <p:nvPr/>
        </p:nvSpPr>
        <p:spPr>
          <a:xfrm>
            <a:off x="5903300" y="2265384"/>
            <a:ext cx="393896" cy="464234"/>
          </a:xfrm>
          <a:prstGeom prst="sun">
            <a:avLst/>
          </a:prstGeom>
          <a:solidFill>
            <a:srgbClr val="00B05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Sun 39">
            <a:hlinkClick r:id="rId32" action="ppaction://hlinksldjump"/>
            <a:extLst>
              <a:ext uri="{FF2B5EF4-FFF2-40B4-BE49-F238E27FC236}">
                <a16:creationId xmlns:a16="http://schemas.microsoft.com/office/drawing/2014/main" id="{6D45BA53-63AD-4C47-884D-15B844E37F26}"/>
              </a:ext>
            </a:extLst>
          </p:cNvPr>
          <p:cNvSpPr/>
          <p:nvPr/>
        </p:nvSpPr>
        <p:spPr>
          <a:xfrm>
            <a:off x="6424749" y="3201102"/>
            <a:ext cx="393896" cy="464234"/>
          </a:xfrm>
          <a:prstGeom prst="sun">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n 40">
            <a:hlinkClick r:id="rId33" action="ppaction://hlinksldjump"/>
            <a:extLst>
              <a:ext uri="{FF2B5EF4-FFF2-40B4-BE49-F238E27FC236}">
                <a16:creationId xmlns:a16="http://schemas.microsoft.com/office/drawing/2014/main" id="{71C9B5A9-94EF-473E-AF81-3FF9616D835C}"/>
              </a:ext>
            </a:extLst>
          </p:cNvPr>
          <p:cNvSpPr/>
          <p:nvPr/>
        </p:nvSpPr>
        <p:spPr>
          <a:xfrm>
            <a:off x="5889818" y="3770242"/>
            <a:ext cx="393896" cy="464234"/>
          </a:xfrm>
          <a:prstGeom prst="sun">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Sun 41">
            <a:hlinkClick r:id="rId34" action="ppaction://hlinksldjump"/>
            <a:extLst>
              <a:ext uri="{FF2B5EF4-FFF2-40B4-BE49-F238E27FC236}">
                <a16:creationId xmlns:a16="http://schemas.microsoft.com/office/drawing/2014/main" id="{32DDCFFB-6F20-4581-8653-5CDEE603D6AE}"/>
              </a:ext>
            </a:extLst>
          </p:cNvPr>
          <p:cNvSpPr/>
          <p:nvPr/>
        </p:nvSpPr>
        <p:spPr>
          <a:xfrm>
            <a:off x="5335178" y="3193524"/>
            <a:ext cx="393896" cy="464234"/>
          </a:xfrm>
          <a:prstGeom prst="sun">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n 42">
            <a:hlinkClick r:id="rId35" action="ppaction://hlinksldjump"/>
            <a:extLst>
              <a:ext uri="{FF2B5EF4-FFF2-40B4-BE49-F238E27FC236}">
                <a16:creationId xmlns:a16="http://schemas.microsoft.com/office/drawing/2014/main" id="{94849C9B-689E-4078-9D8A-3BF0CAADAE61}"/>
              </a:ext>
            </a:extLst>
          </p:cNvPr>
          <p:cNvSpPr/>
          <p:nvPr/>
        </p:nvSpPr>
        <p:spPr>
          <a:xfrm>
            <a:off x="5892603" y="2667676"/>
            <a:ext cx="393896" cy="464234"/>
          </a:xfrm>
          <a:prstGeom prst="sun">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F73D99B2-8820-42E9-8AE0-72C440CFDB4E}"/>
              </a:ext>
            </a:extLst>
          </p:cNvPr>
          <p:cNvSpPr txBox="1"/>
          <p:nvPr/>
        </p:nvSpPr>
        <p:spPr>
          <a:xfrm>
            <a:off x="119915" y="81507"/>
            <a:ext cx="3752950" cy="1015663"/>
          </a:xfrm>
          <a:prstGeom prst="rect">
            <a:avLst/>
          </a:prstGeom>
          <a:noFill/>
        </p:spPr>
        <p:txBody>
          <a:bodyPr wrap="none" rtlCol="0">
            <a:spAutoFit/>
          </a:bodyPr>
          <a:lstStyle/>
          <a:p>
            <a:r>
              <a:rPr lang="en-US" sz="6000" dirty="0">
                <a:solidFill>
                  <a:srgbClr val="FF0000"/>
                </a:solidFill>
                <a:latin typeface="Kristen ITC" panose="03050502040202030202" pitchFamily="66" charset="0"/>
              </a:rPr>
              <a:t>TARGET</a:t>
            </a:r>
          </a:p>
        </p:txBody>
      </p:sp>
      <p:sp>
        <p:nvSpPr>
          <p:cNvPr id="45" name="TextBox 44">
            <a:extLst>
              <a:ext uri="{FF2B5EF4-FFF2-40B4-BE49-F238E27FC236}">
                <a16:creationId xmlns:a16="http://schemas.microsoft.com/office/drawing/2014/main" id="{BEEACEB7-346B-4EC0-BBBD-AC24B05026F2}"/>
              </a:ext>
            </a:extLst>
          </p:cNvPr>
          <p:cNvSpPr txBox="1"/>
          <p:nvPr/>
        </p:nvSpPr>
        <p:spPr>
          <a:xfrm>
            <a:off x="8601083" y="81507"/>
            <a:ext cx="3344185" cy="1015663"/>
          </a:xfrm>
          <a:prstGeom prst="rect">
            <a:avLst/>
          </a:prstGeom>
          <a:noFill/>
        </p:spPr>
        <p:txBody>
          <a:bodyPr wrap="none" rtlCol="0">
            <a:spAutoFit/>
          </a:bodyPr>
          <a:lstStyle/>
          <a:p>
            <a:r>
              <a:rPr lang="en-US" sz="6000" dirty="0">
                <a:solidFill>
                  <a:srgbClr val="FF0000"/>
                </a:solidFill>
                <a:latin typeface="Kristen ITC" panose="03050502040202030202" pitchFamily="66" charset="0"/>
              </a:rPr>
              <a:t>Make 10</a:t>
            </a:r>
          </a:p>
        </p:txBody>
      </p:sp>
      <p:sp>
        <p:nvSpPr>
          <p:cNvPr id="44" name="Rectangle 43">
            <a:hlinkClick r:id="rId36" action="ppaction://hlinksldjump"/>
            <a:extLst>
              <a:ext uri="{FF2B5EF4-FFF2-40B4-BE49-F238E27FC236}">
                <a16:creationId xmlns:a16="http://schemas.microsoft.com/office/drawing/2014/main" id="{C978DD5B-889A-466E-B1FC-53301F75E4B2}"/>
              </a:ext>
            </a:extLst>
          </p:cNvPr>
          <p:cNvSpPr/>
          <p:nvPr/>
        </p:nvSpPr>
        <p:spPr>
          <a:xfrm>
            <a:off x="5704795" y="3118231"/>
            <a:ext cx="365760" cy="2865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hlinkClick r:id="rId37" action="ppaction://hlinksldjump"/>
            <a:extLst>
              <a:ext uri="{FF2B5EF4-FFF2-40B4-BE49-F238E27FC236}">
                <a16:creationId xmlns:a16="http://schemas.microsoft.com/office/drawing/2014/main" id="{04E352A1-CD6F-4253-A636-FC8EEE5D3B8D}"/>
              </a:ext>
            </a:extLst>
          </p:cNvPr>
          <p:cNvSpPr/>
          <p:nvPr/>
        </p:nvSpPr>
        <p:spPr>
          <a:xfrm>
            <a:off x="6078467" y="3125998"/>
            <a:ext cx="365760" cy="2865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hlinkClick r:id="rId38" action="ppaction://hlinksldjump"/>
            <a:extLst>
              <a:ext uri="{FF2B5EF4-FFF2-40B4-BE49-F238E27FC236}">
                <a16:creationId xmlns:a16="http://schemas.microsoft.com/office/drawing/2014/main" id="{A58B5E79-916F-4D57-B882-92152E2F50EE}"/>
              </a:ext>
            </a:extLst>
          </p:cNvPr>
          <p:cNvSpPr/>
          <p:nvPr/>
        </p:nvSpPr>
        <p:spPr>
          <a:xfrm>
            <a:off x="5703141" y="3423515"/>
            <a:ext cx="365760" cy="2865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hlinkClick r:id="rId39" action="ppaction://hlinksldjump"/>
            <a:extLst>
              <a:ext uri="{FF2B5EF4-FFF2-40B4-BE49-F238E27FC236}">
                <a16:creationId xmlns:a16="http://schemas.microsoft.com/office/drawing/2014/main" id="{18573B4B-B65E-45FD-9524-84EAF19FCF56}"/>
              </a:ext>
            </a:extLst>
          </p:cNvPr>
          <p:cNvSpPr/>
          <p:nvPr/>
        </p:nvSpPr>
        <p:spPr>
          <a:xfrm>
            <a:off x="6078467" y="3423514"/>
            <a:ext cx="365760" cy="2865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91847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62194"/>
            <a:ext cx="4827564" cy="1015663"/>
          </a:xfrm>
          <a:prstGeom prst="rect">
            <a:avLst/>
          </a:prstGeom>
          <a:noFill/>
        </p:spPr>
        <p:txBody>
          <a:bodyPr wrap="square" rtlCol="0">
            <a:spAutoFit/>
          </a:bodyPr>
          <a:lstStyle/>
          <a:p>
            <a:r>
              <a:rPr lang="en-US" sz="6000" dirty="0"/>
              <a:t>10 = 9 + _____</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1C95C658-834D-4605-9C36-3EFE773415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27185872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90329"/>
            <a:ext cx="4941278" cy="1015663"/>
          </a:xfrm>
          <a:prstGeom prst="rect">
            <a:avLst/>
          </a:prstGeom>
          <a:noFill/>
        </p:spPr>
        <p:txBody>
          <a:bodyPr wrap="square" rtlCol="0">
            <a:spAutoFit/>
          </a:bodyPr>
          <a:lstStyle/>
          <a:p>
            <a:r>
              <a:rPr lang="en-US" sz="6000" dirty="0"/>
              <a:t>10 =  _____ + 1</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CABEC408-230C-4F9C-BB13-66FF0688C2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32067696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90329"/>
            <a:ext cx="4941278" cy="1015663"/>
          </a:xfrm>
          <a:prstGeom prst="rect">
            <a:avLst/>
          </a:prstGeom>
          <a:noFill/>
        </p:spPr>
        <p:txBody>
          <a:bodyPr wrap="square" rtlCol="0">
            <a:spAutoFit/>
          </a:bodyPr>
          <a:lstStyle/>
          <a:p>
            <a:r>
              <a:rPr lang="en-US" sz="6000" dirty="0"/>
              <a:t>10 =  _____ + 2</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CABEC408-230C-4F9C-BB13-66FF0688C2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52157"/>
            <a:ext cx="4051495" cy="4051495"/>
          </a:xfrm>
          <a:prstGeom prst="rect">
            <a:avLst/>
          </a:prstGeom>
        </p:spPr>
      </p:pic>
    </p:spTree>
    <p:extLst>
      <p:ext uri="{BB962C8B-B14F-4D97-AF65-F5344CB8AC3E}">
        <p14:creationId xmlns:p14="http://schemas.microsoft.com/office/powerpoint/2010/main" val="36039848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90329"/>
            <a:ext cx="4941278" cy="1015663"/>
          </a:xfrm>
          <a:prstGeom prst="rect">
            <a:avLst/>
          </a:prstGeom>
          <a:noFill/>
        </p:spPr>
        <p:txBody>
          <a:bodyPr wrap="square" rtlCol="0">
            <a:spAutoFit/>
          </a:bodyPr>
          <a:lstStyle/>
          <a:p>
            <a:r>
              <a:rPr lang="en-US" sz="6000" dirty="0"/>
              <a:t>10 =  _____ + 3</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CABEC408-230C-4F9C-BB13-66FF0688C2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19557677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90329"/>
            <a:ext cx="4941278" cy="1015663"/>
          </a:xfrm>
          <a:prstGeom prst="rect">
            <a:avLst/>
          </a:prstGeom>
          <a:noFill/>
        </p:spPr>
        <p:txBody>
          <a:bodyPr wrap="square" rtlCol="0">
            <a:spAutoFit/>
          </a:bodyPr>
          <a:lstStyle/>
          <a:p>
            <a:r>
              <a:rPr lang="en-US" sz="6000" dirty="0"/>
              <a:t>10 =  _____ + 4</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CABEC408-230C-4F9C-BB13-66FF0688C2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12480790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90329"/>
            <a:ext cx="4941278" cy="1015663"/>
          </a:xfrm>
          <a:prstGeom prst="rect">
            <a:avLst/>
          </a:prstGeom>
          <a:noFill/>
        </p:spPr>
        <p:txBody>
          <a:bodyPr wrap="square" rtlCol="0">
            <a:spAutoFit/>
          </a:bodyPr>
          <a:lstStyle/>
          <a:p>
            <a:r>
              <a:rPr lang="en-US" sz="6000" dirty="0"/>
              <a:t>10 =  _____ + 5</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CABEC408-230C-4F9C-BB13-66FF0688C2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14377954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90329"/>
            <a:ext cx="4941278" cy="1015663"/>
          </a:xfrm>
          <a:prstGeom prst="rect">
            <a:avLst/>
          </a:prstGeom>
          <a:noFill/>
        </p:spPr>
        <p:txBody>
          <a:bodyPr wrap="square" rtlCol="0">
            <a:spAutoFit/>
          </a:bodyPr>
          <a:lstStyle/>
          <a:p>
            <a:r>
              <a:rPr lang="en-US" sz="6000" dirty="0"/>
              <a:t>10 =  _____ + 6</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CABEC408-230C-4F9C-BB13-66FF0688C2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34849518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90329"/>
            <a:ext cx="4941278" cy="1015663"/>
          </a:xfrm>
          <a:prstGeom prst="rect">
            <a:avLst/>
          </a:prstGeom>
          <a:noFill/>
        </p:spPr>
        <p:txBody>
          <a:bodyPr wrap="square" rtlCol="0">
            <a:spAutoFit/>
          </a:bodyPr>
          <a:lstStyle/>
          <a:p>
            <a:r>
              <a:rPr lang="en-US" sz="6000" dirty="0"/>
              <a:t>10 =  _____ + 7</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CABEC408-230C-4F9C-BB13-66FF0688C2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23916882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90329"/>
            <a:ext cx="4941278" cy="1015663"/>
          </a:xfrm>
          <a:prstGeom prst="rect">
            <a:avLst/>
          </a:prstGeom>
          <a:noFill/>
        </p:spPr>
        <p:txBody>
          <a:bodyPr wrap="square" rtlCol="0">
            <a:spAutoFit/>
          </a:bodyPr>
          <a:lstStyle/>
          <a:p>
            <a:r>
              <a:rPr lang="en-US" sz="6000" dirty="0"/>
              <a:t>10 =  _____ + 8</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CABEC408-230C-4F9C-BB13-66FF0688C2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35137888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390329"/>
            <a:ext cx="4941278" cy="1015663"/>
          </a:xfrm>
          <a:prstGeom prst="rect">
            <a:avLst/>
          </a:prstGeom>
          <a:noFill/>
        </p:spPr>
        <p:txBody>
          <a:bodyPr wrap="square" rtlCol="0">
            <a:spAutoFit/>
          </a:bodyPr>
          <a:lstStyle/>
          <a:p>
            <a:r>
              <a:rPr lang="en-US" sz="6000" dirty="0"/>
              <a:t>10 =  _____ + 9</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4" name="Picture 3">
            <a:hlinkClick r:id="rId2" action="ppaction://hlinksldjump"/>
            <a:extLst>
              <a:ext uri="{FF2B5EF4-FFF2-40B4-BE49-F238E27FC236}">
                <a16:creationId xmlns:a16="http://schemas.microsoft.com/office/drawing/2014/main" id="{CABEC408-230C-4F9C-BB13-66FF0688C2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2251171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400864"/>
            <a:ext cx="4827564" cy="1015663"/>
          </a:xfrm>
          <a:prstGeom prst="rect">
            <a:avLst/>
          </a:prstGeom>
          <a:noFill/>
        </p:spPr>
        <p:txBody>
          <a:bodyPr wrap="square" rtlCol="0">
            <a:spAutoFit/>
          </a:bodyPr>
          <a:lstStyle/>
          <a:p>
            <a:r>
              <a:rPr lang="en-US" sz="6000" dirty="0"/>
              <a:t>1 + _____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5" name="Picture 4">
            <a:hlinkClick r:id="rId2" action="ppaction://hlinksldjump"/>
            <a:extLst>
              <a:ext uri="{FF2B5EF4-FFF2-40B4-BE49-F238E27FC236}">
                <a16:creationId xmlns:a16="http://schemas.microsoft.com/office/drawing/2014/main" id="{DC091686-C60D-49F3-8F5B-54DFD3EFB7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40382930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400864"/>
            <a:ext cx="4827564" cy="1015663"/>
          </a:xfrm>
          <a:prstGeom prst="rect">
            <a:avLst/>
          </a:prstGeom>
          <a:noFill/>
        </p:spPr>
        <p:txBody>
          <a:bodyPr wrap="square" rtlCol="0">
            <a:spAutoFit/>
          </a:bodyPr>
          <a:lstStyle/>
          <a:p>
            <a:r>
              <a:rPr lang="en-US" sz="6000" dirty="0"/>
              <a:t>2 + _____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5" name="Picture 4">
            <a:hlinkClick r:id="rId2" action="ppaction://hlinksldjump"/>
            <a:extLst>
              <a:ext uri="{FF2B5EF4-FFF2-40B4-BE49-F238E27FC236}">
                <a16:creationId xmlns:a16="http://schemas.microsoft.com/office/drawing/2014/main" id="{DC091686-C60D-49F3-8F5B-54DFD3EFB7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1499908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400864"/>
            <a:ext cx="4827564" cy="1015663"/>
          </a:xfrm>
          <a:prstGeom prst="rect">
            <a:avLst/>
          </a:prstGeom>
          <a:noFill/>
        </p:spPr>
        <p:txBody>
          <a:bodyPr wrap="square" rtlCol="0">
            <a:spAutoFit/>
          </a:bodyPr>
          <a:lstStyle/>
          <a:p>
            <a:r>
              <a:rPr lang="en-US" sz="6000" dirty="0"/>
              <a:t>3 + _____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5" name="Picture 4">
            <a:hlinkClick r:id="rId2" action="ppaction://hlinksldjump"/>
            <a:extLst>
              <a:ext uri="{FF2B5EF4-FFF2-40B4-BE49-F238E27FC236}">
                <a16:creationId xmlns:a16="http://schemas.microsoft.com/office/drawing/2014/main" id="{DC091686-C60D-49F3-8F5B-54DFD3EFB7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1973999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400864"/>
            <a:ext cx="4827564" cy="1015663"/>
          </a:xfrm>
          <a:prstGeom prst="rect">
            <a:avLst/>
          </a:prstGeom>
          <a:noFill/>
        </p:spPr>
        <p:txBody>
          <a:bodyPr wrap="square" rtlCol="0">
            <a:spAutoFit/>
          </a:bodyPr>
          <a:lstStyle/>
          <a:p>
            <a:r>
              <a:rPr lang="en-US" sz="6000" dirty="0"/>
              <a:t>4 + _____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5" name="Picture 4">
            <a:hlinkClick r:id="rId2" action="ppaction://hlinksldjump"/>
            <a:extLst>
              <a:ext uri="{FF2B5EF4-FFF2-40B4-BE49-F238E27FC236}">
                <a16:creationId xmlns:a16="http://schemas.microsoft.com/office/drawing/2014/main" id="{DC091686-C60D-49F3-8F5B-54DFD3EFB7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3903803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400864"/>
            <a:ext cx="4827564" cy="1015663"/>
          </a:xfrm>
          <a:prstGeom prst="rect">
            <a:avLst/>
          </a:prstGeom>
          <a:noFill/>
        </p:spPr>
        <p:txBody>
          <a:bodyPr wrap="square" rtlCol="0">
            <a:spAutoFit/>
          </a:bodyPr>
          <a:lstStyle/>
          <a:p>
            <a:r>
              <a:rPr lang="en-US" sz="6000" dirty="0"/>
              <a:t>5 + _____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5" name="Picture 4">
            <a:hlinkClick r:id="rId2" action="ppaction://hlinksldjump"/>
            <a:extLst>
              <a:ext uri="{FF2B5EF4-FFF2-40B4-BE49-F238E27FC236}">
                <a16:creationId xmlns:a16="http://schemas.microsoft.com/office/drawing/2014/main" id="{DC091686-C60D-49F3-8F5B-54DFD3EFB7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27824220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91B7B-0378-4046-9C2E-94AA147255F1}"/>
              </a:ext>
            </a:extLst>
          </p:cNvPr>
          <p:cNvSpPr txBox="1"/>
          <p:nvPr/>
        </p:nvSpPr>
        <p:spPr>
          <a:xfrm>
            <a:off x="3682217" y="3400864"/>
            <a:ext cx="4827564" cy="1015663"/>
          </a:xfrm>
          <a:prstGeom prst="rect">
            <a:avLst/>
          </a:prstGeom>
          <a:noFill/>
        </p:spPr>
        <p:txBody>
          <a:bodyPr wrap="square" rtlCol="0">
            <a:spAutoFit/>
          </a:bodyPr>
          <a:lstStyle/>
          <a:p>
            <a:r>
              <a:rPr lang="en-US" sz="6000" dirty="0"/>
              <a:t>6 + _____ = 10</a:t>
            </a:r>
          </a:p>
        </p:txBody>
      </p:sp>
      <p:sp>
        <p:nvSpPr>
          <p:cNvPr id="3" name="TextBox 2">
            <a:extLst>
              <a:ext uri="{FF2B5EF4-FFF2-40B4-BE49-F238E27FC236}">
                <a16:creationId xmlns:a16="http://schemas.microsoft.com/office/drawing/2014/main" id="{D83CDE34-02D3-4BB4-A796-2C8EE61CB465}"/>
              </a:ext>
            </a:extLst>
          </p:cNvPr>
          <p:cNvSpPr txBox="1"/>
          <p:nvPr/>
        </p:nvSpPr>
        <p:spPr>
          <a:xfrm>
            <a:off x="4398194" y="0"/>
            <a:ext cx="3395610" cy="1323439"/>
          </a:xfrm>
          <a:prstGeom prst="rect">
            <a:avLst/>
          </a:prstGeom>
          <a:noFill/>
        </p:spPr>
        <p:txBody>
          <a:bodyPr wrap="none" rtlCol="0">
            <a:spAutoFit/>
          </a:bodyPr>
          <a:lstStyle/>
          <a:p>
            <a:r>
              <a:rPr lang="en-US" sz="8000" dirty="0">
                <a:solidFill>
                  <a:srgbClr val="FF0000"/>
                </a:solidFill>
              </a:rPr>
              <a:t>TARGET</a:t>
            </a:r>
          </a:p>
        </p:txBody>
      </p:sp>
      <p:pic>
        <p:nvPicPr>
          <p:cNvPr id="5" name="Picture 4">
            <a:hlinkClick r:id="rId2" action="ppaction://hlinksldjump"/>
            <a:extLst>
              <a:ext uri="{FF2B5EF4-FFF2-40B4-BE49-F238E27FC236}">
                <a16:creationId xmlns:a16="http://schemas.microsoft.com/office/drawing/2014/main" id="{DC091686-C60D-49F3-8F5B-54DFD3EFB7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05174"/>
            <a:ext cx="4051495" cy="4051495"/>
          </a:xfrm>
          <a:prstGeom prst="rect">
            <a:avLst/>
          </a:prstGeom>
        </p:spPr>
      </p:pic>
    </p:spTree>
    <p:extLst>
      <p:ext uri="{BB962C8B-B14F-4D97-AF65-F5344CB8AC3E}">
        <p14:creationId xmlns:p14="http://schemas.microsoft.com/office/powerpoint/2010/main" val="33092403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328</Words>
  <Application>Microsoft Office PowerPoint</Application>
  <PresentationFormat>Widescreen</PresentationFormat>
  <Paragraphs>80</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Calibri</vt:lpstr>
      <vt:lpstr>Calibri Light</vt:lpstr>
      <vt:lpstr>Kristen ITC</vt:lpstr>
      <vt:lpstr>Office Theme</vt:lpstr>
      <vt:lpstr>Target!</vt:lpstr>
      <vt:lpstr>Directions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Target!</dc:title>
  <dc:creator>Becky L Duprey</dc:creator>
  <cp:lastModifiedBy>Ashley D’Innocenzo</cp:lastModifiedBy>
  <cp:revision>2</cp:revision>
  <dcterms:created xsi:type="dcterms:W3CDTF">2020-06-02T21:09:58Z</dcterms:created>
  <dcterms:modified xsi:type="dcterms:W3CDTF">2020-06-03T18:45:51Z</dcterms:modified>
</cp:coreProperties>
</file>